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906" r:id="rId2"/>
  </p:sldMasterIdLst>
  <p:notesMasterIdLst>
    <p:notesMasterId r:id="rId79"/>
  </p:notesMasterIdLst>
  <p:sldIdLst>
    <p:sldId id="365" r:id="rId3"/>
    <p:sldId id="280" r:id="rId4"/>
    <p:sldId id="258" r:id="rId5"/>
    <p:sldId id="279" r:id="rId6"/>
    <p:sldId id="278" r:id="rId7"/>
    <p:sldId id="281" r:id="rId8"/>
    <p:sldId id="259" r:id="rId9"/>
    <p:sldId id="260" r:id="rId10"/>
    <p:sldId id="261" r:id="rId11"/>
    <p:sldId id="362" r:id="rId12"/>
    <p:sldId id="363" r:id="rId13"/>
    <p:sldId id="272" r:id="rId14"/>
    <p:sldId id="364" r:id="rId15"/>
    <p:sldId id="273" r:id="rId16"/>
    <p:sldId id="284" r:id="rId17"/>
    <p:sldId id="282" r:id="rId18"/>
    <p:sldId id="274" r:id="rId19"/>
    <p:sldId id="275" r:id="rId20"/>
    <p:sldId id="300" r:id="rId21"/>
    <p:sldId id="277" r:id="rId22"/>
    <p:sldId id="286" r:id="rId23"/>
    <p:sldId id="287" r:id="rId24"/>
    <p:sldId id="288" r:id="rId25"/>
    <p:sldId id="302" r:id="rId26"/>
    <p:sldId id="303" r:id="rId27"/>
    <p:sldId id="289" r:id="rId28"/>
    <p:sldId id="301" r:id="rId29"/>
    <p:sldId id="290" r:id="rId30"/>
    <p:sldId id="291" r:id="rId31"/>
    <p:sldId id="292" r:id="rId32"/>
    <p:sldId id="293" r:id="rId33"/>
    <p:sldId id="305" r:id="rId34"/>
    <p:sldId id="294" r:id="rId35"/>
    <p:sldId id="296" r:id="rId36"/>
    <p:sldId id="297" r:id="rId37"/>
    <p:sldId id="306" r:id="rId38"/>
    <p:sldId id="308" r:id="rId39"/>
    <p:sldId id="309" r:id="rId40"/>
    <p:sldId id="310" r:id="rId41"/>
    <p:sldId id="312" r:id="rId42"/>
    <p:sldId id="313" r:id="rId43"/>
    <p:sldId id="314" r:id="rId44"/>
    <p:sldId id="315" r:id="rId45"/>
    <p:sldId id="316" r:id="rId46"/>
    <p:sldId id="317" r:id="rId47"/>
    <p:sldId id="318" r:id="rId48"/>
    <p:sldId id="319" r:id="rId49"/>
    <p:sldId id="320" r:id="rId50"/>
    <p:sldId id="321" r:id="rId51"/>
    <p:sldId id="322" r:id="rId52"/>
    <p:sldId id="323" r:id="rId53"/>
    <p:sldId id="324" r:id="rId54"/>
    <p:sldId id="325" r:id="rId55"/>
    <p:sldId id="326" r:id="rId56"/>
    <p:sldId id="327" r:id="rId57"/>
    <p:sldId id="328" r:id="rId58"/>
    <p:sldId id="332" r:id="rId59"/>
    <p:sldId id="346" r:id="rId60"/>
    <p:sldId id="347" r:id="rId61"/>
    <p:sldId id="348" r:id="rId62"/>
    <p:sldId id="336" r:id="rId63"/>
    <p:sldId id="337" r:id="rId64"/>
    <p:sldId id="338" r:id="rId65"/>
    <p:sldId id="339" r:id="rId66"/>
    <p:sldId id="340" r:id="rId67"/>
    <p:sldId id="349" r:id="rId68"/>
    <p:sldId id="350" r:id="rId69"/>
    <p:sldId id="351" r:id="rId70"/>
    <p:sldId id="352" r:id="rId71"/>
    <p:sldId id="357" r:id="rId72"/>
    <p:sldId id="359" r:id="rId73"/>
    <p:sldId id="360" r:id="rId74"/>
    <p:sldId id="353" r:id="rId75"/>
    <p:sldId id="354" r:id="rId76"/>
    <p:sldId id="355" r:id="rId77"/>
    <p:sldId id="356" r:id="rId78"/>
  </p:sldIdLst>
  <p:sldSz cx="10058400" cy="77724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448">
          <p15:clr>
            <a:srgbClr val="A4A3A4"/>
          </p15:clr>
        </p15:guide>
        <p15:guide id="2" pos="31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5822" autoAdjust="0"/>
  </p:normalViewPr>
  <p:slideViewPr>
    <p:cSldViewPr>
      <p:cViewPr varScale="1">
        <p:scale>
          <a:sx n="64" d="100"/>
          <a:sy n="64" d="100"/>
        </p:scale>
        <p:origin x="1380" y="60"/>
      </p:cViewPr>
      <p:guideLst>
        <p:guide orient="horz" pos="2448"/>
        <p:guide pos="31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diagrams/_rels/data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diagrams/_rels/data5.xml.rels><?xml version="1.0" encoding="UTF-8" standalone="yes"?>
<Relationships xmlns="http://schemas.openxmlformats.org/package/2006/relationships"><Relationship Id="rId1" Type="http://schemas.openxmlformats.org/officeDocument/2006/relationships/image" Target="../media/image46.jpeg"/></Relationships>
</file>

<file path=ppt/diagrams/_rels/data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image" Target="../media/image52.jpeg"/><Relationship Id="rId5" Type="http://schemas.openxmlformats.org/officeDocument/2006/relationships/image" Target="../media/image48.jpeg"/><Relationship Id="rId4" Type="http://schemas.openxmlformats.org/officeDocument/2006/relationships/image" Target="../media/image55.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8.jpeg"/><Relationship Id="rId1" Type="http://schemas.openxmlformats.org/officeDocument/2006/relationships/image" Target="../media/image31.jpeg"/><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6.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46.jpeg"/></Relationships>
</file>

<file path=ppt/diagrams/_rels/drawing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image" Target="../media/image48.jpeg"/><Relationship Id="rId5" Type="http://schemas.openxmlformats.org/officeDocument/2006/relationships/image" Target="../media/image55.png"/><Relationship Id="rId4" Type="http://schemas.openxmlformats.org/officeDocument/2006/relationships/image" Target="../media/image54.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DBF69F-A561-4258-A323-A5A61F100C47}" type="doc">
      <dgm:prSet loTypeId="urn:microsoft.com/office/officeart/2005/8/layout/list1" loCatId="list" qsTypeId="urn:microsoft.com/office/officeart/2005/8/quickstyle/3d3" qsCatId="3D" csTypeId="urn:microsoft.com/office/officeart/2005/8/colors/accent1_2" csCatId="accent1" phldr="1"/>
      <dgm:spPr/>
      <dgm:t>
        <a:bodyPr/>
        <a:lstStyle/>
        <a:p>
          <a:endParaRPr lang="en-US"/>
        </a:p>
      </dgm:t>
    </dgm:pt>
    <dgm:pt modelId="{D1AA915E-E4A6-4DBE-AEA4-F389DE60D32E}">
      <dgm:prSet phldrT="[Text]" custT="1"/>
      <dgm:spPr/>
      <dgm:t>
        <a:bodyPr/>
        <a:lstStyle/>
        <a:p>
          <a:r>
            <a:rPr lang="sr-Cyrl-RS" sz="2000" b="1" dirty="0"/>
            <a:t>Токсичне</a:t>
          </a:r>
          <a:r>
            <a:rPr lang="sr-Cyrl-RS" sz="2000" dirty="0"/>
            <a:t>-кардиоваскуларни колапс, миокардитис, хиперпирексија, оштећење косне сржи</a:t>
          </a:r>
          <a:endParaRPr lang="en-US" sz="2000" dirty="0"/>
        </a:p>
      </dgm:t>
    </dgm:pt>
    <dgm:pt modelId="{4043EF27-6908-46AC-B84F-1EE9A378234C}" type="parTrans" cxnId="{B9604508-D4FA-497A-9879-82F2C44614CF}">
      <dgm:prSet/>
      <dgm:spPr/>
      <dgm:t>
        <a:bodyPr/>
        <a:lstStyle/>
        <a:p>
          <a:endParaRPr lang="en-US"/>
        </a:p>
      </dgm:t>
    </dgm:pt>
    <dgm:pt modelId="{43DF9982-E2F2-4BF4-88F0-6A3995C5A5B8}" type="sibTrans" cxnId="{B9604508-D4FA-497A-9879-82F2C44614CF}">
      <dgm:prSet/>
      <dgm:spPr/>
      <dgm:t>
        <a:bodyPr/>
        <a:lstStyle/>
        <a:p>
          <a:endParaRPr lang="en-US"/>
        </a:p>
      </dgm:t>
    </dgm:pt>
    <dgm:pt modelId="{A030E8DE-AFB7-4F95-83C1-CED35C2BC601}">
      <dgm:prSet phldrT="[Text]" custT="1"/>
      <dgm:spPr/>
      <dgm:t>
        <a:bodyPr/>
        <a:lstStyle/>
        <a:p>
          <a:pPr>
            <a:lnSpc>
              <a:spcPct val="100000"/>
            </a:lnSpc>
            <a:spcAft>
              <a:spcPts val="0"/>
            </a:spcAft>
          </a:pPr>
          <a:r>
            <a:rPr lang="sr-Cyrl-RS" sz="2000" b="1" dirty="0"/>
            <a:t>Локалне</a:t>
          </a:r>
          <a:r>
            <a:rPr lang="sr-Cyrl-RS" sz="2000" b="0" dirty="0"/>
            <a:t>-ентерорагија, перфорација, пнеумонија, декубити</a:t>
          </a:r>
          <a:r>
            <a:rPr lang="sr-Cyrl-RS" sz="3400" b="0" dirty="0"/>
            <a:t> </a:t>
          </a:r>
          <a:endParaRPr lang="en-US" sz="3400" b="0" dirty="0"/>
        </a:p>
      </dgm:t>
    </dgm:pt>
    <dgm:pt modelId="{D2DA98D5-B7C7-4E0D-995A-00E6466909EF}" type="parTrans" cxnId="{D8EC0E7E-6901-4053-8C09-F7F19F4868D0}">
      <dgm:prSet/>
      <dgm:spPr/>
      <dgm:t>
        <a:bodyPr/>
        <a:lstStyle/>
        <a:p>
          <a:endParaRPr lang="en-US"/>
        </a:p>
      </dgm:t>
    </dgm:pt>
    <dgm:pt modelId="{B7148120-6B1A-4C1B-BE8B-5E5BE7B732AB}" type="sibTrans" cxnId="{D8EC0E7E-6901-4053-8C09-F7F19F4868D0}">
      <dgm:prSet/>
      <dgm:spPr/>
      <dgm:t>
        <a:bodyPr/>
        <a:lstStyle/>
        <a:p>
          <a:endParaRPr lang="en-US"/>
        </a:p>
      </dgm:t>
    </dgm:pt>
    <dgm:pt modelId="{7ECDF39C-0425-4CE1-9D3A-DA77846CDB60}">
      <dgm:prSet phldrT="[Text]" custT="1"/>
      <dgm:spPr/>
      <dgm:t>
        <a:bodyPr/>
        <a:lstStyle/>
        <a:p>
          <a:r>
            <a:rPr lang="sr-Cyrl-RS" sz="2000" b="1" dirty="0"/>
            <a:t>Бактеријске-</a:t>
          </a:r>
          <a:r>
            <a:rPr lang="sr-Cyrl-RS" sz="2000" b="0" dirty="0"/>
            <a:t>менингитис, ендокардитис, остеомијелитис, артритис, апсцеси</a:t>
          </a:r>
          <a:endParaRPr lang="en-US" sz="2000" b="0" dirty="0"/>
        </a:p>
      </dgm:t>
    </dgm:pt>
    <dgm:pt modelId="{C40BA1A6-CA9E-4392-A7FA-D571591B5A67}" type="parTrans" cxnId="{D919A8FE-DFE4-49EE-AD91-A7EB6D870D2F}">
      <dgm:prSet/>
      <dgm:spPr/>
      <dgm:t>
        <a:bodyPr/>
        <a:lstStyle/>
        <a:p>
          <a:endParaRPr lang="en-US"/>
        </a:p>
      </dgm:t>
    </dgm:pt>
    <dgm:pt modelId="{B4091F6E-C1A0-4720-8739-C0C006D2B429}" type="sibTrans" cxnId="{D919A8FE-DFE4-49EE-AD91-A7EB6D870D2F}">
      <dgm:prSet/>
      <dgm:spPr/>
      <dgm:t>
        <a:bodyPr/>
        <a:lstStyle/>
        <a:p>
          <a:endParaRPr lang="en-US"/>
        </a:p>
      </dgm:t>
    </dgm:pt>
    <dgm:pt modelId="{7A384FEF-0100-4447-BFAA-B24D83B26861}">
      <dgm:prSet/>
      <dgm:spPr>
        <a:solidFill>
          <a:schemeClr val="tx1">
            <a:alpha val="90000"/>
          </a:schemeClr>
        </a:solidFill>
        <a:ln>
          <a:solidFill>
            <a:schemeClr val="accent1"/>
          </a:solidFill>
        </a:ln>
      </dgm:spPr>
      <dgm:t>
        <a:bodyPr/>
        <a:lstStyle/>
        <a:p>
          <a:endParaRPr lang="en-US" dirty="0"/>
        </a:p>
      </dgm:t>
    </dgm:pt>
    <dgm:pt modelId="{9CCC2015-3B6C-4135-8158-DAFC4156ECE7}" type="parTrans" cxnId="{AB1E6C39-1B76-479F-98AC-7DE41DF37278}">
      <dgm:prSet/>
      <dgm:spPr/>
      <dgm:t>
        <a:bodyPr/>
        <a:lstStyle/>
        <a:p>
          <a:endParaRPr lang="en-US"/>
        </a:p>
      </dgm:t>
    </dgm:pt>
    <dgm:pt modelId="{2E88A82B-38CF-4F22-9560-C07391E538E5}" type="sibTrans" cxnId="{AB1E6C39-1B76-479F-98AC-7DE41DF37278}">
      <dgm:prSet/>
      <dgm:spPr/>
      <dgm:t>
        <a:bodyPr/>
        <a:lstStyle/>
        <a:p>
          <a:endParaRPr lang="en-US"/>
        </a:p>
      </dgm:t>
    </dgm:pt>
    <dgm:pt modelId="{1C69CB56-64E8-40AE-82AB-CB6256A9ED58}" type="pres">
      <dgm:prSet presAssocID="{7FDBF69F-A561-4258-A323-A5A61F100C47}" presName="linear" presStyleCnt="0">
        <dgm:presLayoutVars>
          <dgm:dir/>
          <dgm:animLvl val="lvl"/>
          <dgm:resizeHandles val="exact"/>
        </dgm:presLayoutVars>
      </dgm:prSet>
      <dgm:spPr/>
    </dgm:pt>
    <dgm:pt modelId="{C159C9F9-97A9-43B3-AC96-E6743192A9F9}" type="pres">
      <dgm:prSet presAssocID="{D1AA915E-E4A6-4DBE-AEA4-F389DE60D32E}" presName="parentLin" presStyleCnt="0"/>
      <dgm:spPr/>
    </dgm:pt>
    <dgm:pt modelId="{76A3E3DA-7F86-4857-97B0-C8D0BFEB611D}" type="pres">
      <dgm:prSet presAssocID="{D1AA915E-E4A6-4DBE-AEA4-F389DE60D32E}" presName="parentLeftMargin" presStyleLbl="node1" presStyleIdx="0" presStyleCnt="3"/>
      <dgm:spPr/>
    </dgm:pt>
    <dgm:pt modelId="{EA117D36-5B18-49A0-B0C2-4090D8E9AB28}" type="pres">
      <dgm:prSet presAssocID="{D1AA915E-E4A6-4DBE-AEA4-F389DE60D32E}" presName="parentText" presStyleLbl="node1" presStyleIdx="0" presStyleCnt="3">
        <dgm:presLayoutVars>
          <dgm:chMax val="0"/>
          <dgm:bulletEnabled val="1"/>
        </dgm:presLayoutVars>
      </dgm:prSet>
      <dgm:spPr/>
    </dgm:pt>
    <dgm:pt modelId="{9F146FFE-CCA1-40D0-8A4C-FFA62B6EC85D}" type="pres">
      <dgm:prSet presAssocID="{D1AA915E-E4A6-4DBE-AEA4-F389DE60D32E}" presName="negativeSpace" presStyleCnt="0"/>
      <dgm:spPr/>
    </dgm:pt>
    <dgm:pt modelId="{84AB3DDC-4580-4999-8973-0C2E6AFF9697}" type="pres">
      <dgm:prSet presAssocID="{D1AA915E-E4A6-4DBE-AEA4-F389DE60D32E}" presName="childText" presStyleLbl="conFgAcc1" presStyleIdx="0" presStyleCnt="3">
        <dgm:presLayoutVars>
          <dgm:bulletEnabled val="1"/>
        </dgm:presLayoutVars>
      </dgm:prSet>
      <dgm:spPr>
        <a:ln>
          <a:solidFill>
            <a:schemeClr val="accent1"/>
          </a:solidFill>
        </a:ln>
      </dgm:spPr>
    </dgm:pt>
    <dgm:pt modelId="{8615E97F-340E-4A2C-BEE7-0C6B7936DA00}" type="pres">
      <dgm:prSet presAssocID="{43DF9982-E2F2-4BF4-88F0-6A3995C5A5B8}" presName="spaceBetweenRectangles" presStyleCnt="0"/>
      <dgm:spPr/>
    </dgm:pt>
    <dgm:pt modelId="{4DA1FFF5-7278-4207-8A0C-80E2091EEE86}" type="pres">
      <dgm:prSet presAssocID="{A030E8DE-AFB7-4F95-83C1-CED35C2BC601}" presName="parentLin" presStyleCnt="0"/>
      <dgm:spPr/>
    </dgm:pt>
    <dgm:pt modelId="{4CD1BF0D-341A-4F7C-AC23-42C087F55623}" type="pres">
      <dgm:prSet presAssocID="{A030E8DE-AFB7-4F95-83C1-CED35C2BC601}" presName="parentLeftMargin" presStyleLbl="node1" presStyleIdx="0" presStyleCnt="3"/>
      <dgm:spPr/>
    </dgm:pt>
    <dgm:pt modelId="{855EEBBA-A74A-4FFC-AE2F-F1FB89E1D2F3}" type="pres">
      <dgm:prSet presAssocID="{A030E8DE-AFB7-4F95-83C1-CED35C2BC601}" presName="parentText" presStyleLbl="node1" presStyleIdx="1" presStyleCnt="3">
        <dgm:presLayoutVars>
          <dgm:chMax val="0"/>
          <dgm:bulletEnabled val="1"/>
        </dgm:presLayoutVars>
      </dgm:prSet>
      <dgm:spPr/>
    </dgm:pt>
    <dgm:pt modelId="{C64FBE24-C421-457C-9E77-FF21F4810521}" type="pres">
      <dgm:prSet presAssocID="{A030E8DE-AFB7-4F95-83C1-CED35C2BC601}" presName="negativeSpace" presStyleCnt="0"/>
      <dgm:spPr/>
    </dgm:pt>
    <dgm:pt modelId="{07F45068-FDBC-415A-997B-8BC60A2B741C}" type="pres">
      <dgm:prSet presAssocID="{A030E8DE-AFB7-4F95-83C1-CED35C2BC601}" presName="childText" presStyleLbl="conFgAcc1" presStyleIdx="1" presStyleCnt="3" custLinFactNeighborX="394" custLinFactNeighborY="83697">
        <dgm:presLayoutVars>
          <dgm:bulletEnabled val="1"/>
        </dgm:presLayoutVars>
      </dgm:prSet>
      <dgm:spPr>
        <a:ln>
          <a:solidFill>
            <a:schemeClr val="accent1"/>
          </a:solidFill>
        </a:ln>
      </dgm:spPr>
    </dgm:pt>
    <dgm:pt modelId="{D768C922-9840-4AF3-80DC-45E646A1F2E4}" type="pres">
      <dgm:prSet presAssocID="{B7148120-6B1A-4C1B-BE8B-5E5BE7B732AB}" presName="spaceBetweenRectangles" presStyleCnt="0"/>
      <dgm:spPr/>
    </dgm:pt>
    <dgm:pt modelId="{8866487E-B906-4145-87DC-6E5AE5B1CD13}" type="pres">
      <dgm:prSet presAssocID="{7ECDF39C-0425-4CE1-9D3A-DA77846CDB60}" presName="parentLin" presStyleCnt="0"/>
      <dgm:spPr/>
    </dgm:pt>
    <dgm:pt modelId="{CB4C50D7-37E5-4A53-B8DE-3980824DDCC6}" type="pres">
      <dgm:prSet presAssocID="{7ECDF39C-0425-4CE1-9D3A-DA77846CDB60}" presName="parentLeftMargin" presStyleLbl="node1" presStyleIdx="1" presStyleCnt="3"/>
      <dgm:spPr/>
    </dgm:pt>
    <dgm:pt modelId="{C3BF28DB-33BC-45A8-A33E-7E2872B713BD}" type="pres">
      <dgm:prSet presAssocID="{7ECDF39C-0425-4CE1-9D3A-DA77846CDB60}" presName="parentText" presStyleLbl="node1" presStyleIdx="2" presStyleCnt="3" custScaleX="100000" custLinFactNeighborX="-32351" custLinFactNeighborY="2757">
        <dgm:presLayoutVars>
          <dgm:chMax val="0"/>
          <dgm:bulletEnabled val="1"/>
        </dgm:presLayoutVars>
      </dgm:prSet>
      <dgm:spPr/>
    </dgm:pt>
    <dgm:pt modelId="{7CBAC6BC-1386-4346-8F24-A019CBA2968E}" type="pres">
      <dgm:prSet presAssocID="{7ECDF39C-0425-4CE1-9D3A-DA77846CDB60}" presName="negativeSpace" presStyleCnt="0"/>
      <dgm:spPr/>
    </dgm:pt>
    <dgm:pt modelId="{9E9414B5-EEB5-4254-9650-495763196F34}" type="pres">
      <dgm:prSet presAssocID="{7ECDF39C-0425-4CE1-9D3A-DA77846CDB60}" presName="childText" presStyleLbl="conFgAcc1" presStyleIdx="2" presStyleCnt="3">
        <dgm:presLayoutVars>
          <dgm:bulletEnabled val="1"/>
        </dgm:presLayoutVars>
      </dgm:prSet>
      <dgm:spPr/>
    </dgm:pt>
  </dgm:ptLst>
  <dgm:cxnLst>
    <dgm:cxn modelId="{B9604508-D4FA-497A-9879-82F2C44614CF}" srcId="{7FDBF69F-A561-4258-A323-A5A61F100C47}" destId="{D1AA915E-E4A6-4DBE-AEA4-F389DE60D32E}" srcOrd="0" destOrd="0" parTransId="{4043EF27-6908-46AC-B84F-1EE9A378234C}" sibTransId="{43DF9982-E2F2-4BF4-88F0-6A3995C5A5B8}"/>
    <dgm:cxn modelId="{F8F2791F-20F1-41EF-938D-3BA263FF5CC1}" type="presOf" srcId="{7ECDF39C-0425-4CE1-9D3A-DA77846CDB60}" destId="{CB4C50D7-37E5-4A53-B8DE-3980824DDCC6}" srcOrd="0" destOrd="0" presId="urn:microsoft.com/office/officeart/2005/8/layout/list1"/>
    <dgm:cxn modelId="{96B52D25-662B-4189-B858-67C9101B3175}" type="presOf" srcId="{7FDBF69F-A561-4258-A323-A5A61F100C47}" destId="{1C69CB56-64E8-40AE-82AB-CB6256A9ED58}" srcOrd="0" destOrd="0" presId="urn:microsoft.com/office/officeart/2005/8/layout/list1"/>
    <dgm:cxn modelId="{AB1E6C39-1B76-479F-98AC-7DE41DF37278}" srcId="{7ECDF39C-0425-4CE1-9D3A-DA77846CDB60}" destId="{7A384FEF-0100-4447-BFAA-B24D83B26861}" srcOrd="0" destOrd="0" parTransId="{9CCC2015-3B6C-4135-8158-DAFC4156ECE7}" sibTransId="{2E88A82B-38CF-4F22-9560-C07391E538E5}"/>
    <dgm:cxn modelId="{C3CE6C3E-03BD-4A97-B6A5-407FC078444F}" type="presOf" srcId="{D1AA915E-E4A6-4DBE-AEA4-F389DE60D32E}" destId="{76A3E3DA-7F86-4857-97B0-C8D0BFEB611D}" srcOrd="0" destOrd="0" presId="urn:microsoft.com/office/officeart/2005/8/layout/list1"/>
    <dgm:cxn modelId="{A3F46A41-3AA6-440D-83F1-13FA01A7029A}" type="presOf" srcId="{A030E8DE-AFB7-4F95-83C1-CED35C2BC601}" destId="{4CD1BF0D-341A-4F7C-AC23-42C087F55623}" srcOrd="0" destOrd="0" presId="urn:microsoft.com/office/officeart/2005/8/layout/list1"/>
    <dgm:cxn modelId="{1D347F65-093C-4B23-8166-02CD6E370DFA}" type="presOf" srcId="{7A384FEF-0100-4447-BFAA-B24D83B26861}" destId="{9E9414B5-EEB5-4254-9650-495763196F34}" srcOrd="0" destOrd="0" presId="urn:microsoft.com/office/officeart/2005/8/layout/list1"/>
    <dgm:cxn modelId="{5AA13169-EBA8-4DCC-97CB-CD5EB525D0F5}" type="presOf" srcId="{D1AA915E-E4A6-4DBE-AEA4-F389DE60D32E}" destId="{EA117D36-5B18-49A0-B0C2-4090D8E9AB28}" srcOrd="1" destOrd="0" presId="urn:microsoft.com/office/officeart/2005/8/layout/list1"/>
    <dgm:cxn modelId="{D8EC0E7E-6901-4053-8C09-F7F19F4868D0}" srcId="{7FDBF69F-A561-4258-A323-A5A61F100C47}" destId="{A030E8DE-AFB7-4F95-83C1-CED35C2BC601}" srcOrd="1" destOrd="0" parTransId="{D2DA98D5-B7C7-4E0D-995A-00E6466909EF}" sibTransId="{B7148120-6B1A-4C1B-BE8B-5E5BE7B732AB}"/>
    <dgm:cxn modelId="{1E4E1AAD-802E-4A66-B78F-D9C0823E9890}" type="presOf" srcId="{A030E8DE-AFB7-4F95-83C1-CED35C2BC601}" destId="{855EEBBA-A74A-4FFC-AE2F-F1FB89E1D2F3}" srcOrd="1" destOrd="0" presId="urn:microsoft.com/office/officeart/2005/8/layout/list1"/>
    <dgm:cxn modelId="{A20861CA-E6D8-4512-A2CF-C642CA7B3253}" type="presOf" srcId="{7ECDF39C-0425-4CE1-9D3A-DA77846CDB60}" destId="{C3BF28DB-33BC-45A8-A33E-7E2872B713BD}" srcOrd="1" destOrd="0" presId="urn:microsoft.com/office/officeart/2005/8/layout/list1"/>
    <dgm:cxn modelId="{D919A8FE-DFE4-49EE-AD91-A7EB6D870D2F}" srcId="{7FDBF69F-A561-4258-A323-A5A61F100C47}" destId="{7ECDF39C-0425-4CE1-9D3A-DA77846CDB60}" srcOrd="2" destOrd="0" parTransId="{C40BA1A6-CA9E-4392-A7FA-D571591B5A67}" sibTransId="{B4091F6E-C1A0-4720-8739-C0C006D2B429}"/>
    <dgm:cxn modelId="{802D9B52-B978-4DAB-B3C1-727F27D6C6F8}" type="presParOf" srcId="{1C69CB56-64E8-40AE-82AB-CB6256A9ED58}" destId="{C159C9F9-97A9-43B3-AC96-E6743192A9F9}" srcOrd="0" destOrd="0" presId="urn:microsoft.com/office/officeart/2005/8/layout/list1"/>
    <dgm:cxn modelId="{4FE626FD-9820-46C3-9D9A-C3FE70B338DB}" type="presParOf" srcId="{C159C9F9-97A9-43B3-AC96-E6743192A9F9}" destId="{76A3E3DA-7F86-4857-97B0-C8D0BFEB611D}" srcOrd="0" destOrd="0" presId="urn:microsoft.com/office/officeart/2005/8/layout/list1"/>
    <dgm:cxn modelId="{BCE2FFF8-D4CD-44D6-AB81-44D5D28A6607}" type="presParOf" srcId="{C159C9F9-97A9-43B3-AC96-E6743192A9F9}" destId="{EA117D36-5B18-49A0-B0C2-4090D8E9AB28}" srcOrd="1" destOrd="0" presId="urn:microsoft.com/office/officeart/2005/8/layout/list1"/>
    <dgm:cxn modelId="{C89FFAE0-B050-4FB8-B161-DA30EA562350}" type="presParOf" srcId="{1C69CB56-64E8-40AE-82AB-CB6256A9ED58}" destId="{9F146FFE-CCA1-40D0-8A4C-FFA62B6EC85D}" srcOrd="1" destOrd="0" presId="urn:microsoft.com/office/officeart/2005/8/layout/list1"/>
    <dgm:cxn modelId="{53347CA2-248F-41A8-846C-C8ACA709F6F8}" type="presParOf" srcId="{1C69CB56-64E8-40AE-82AB-CB6256A9ED58}" destId="{84AB3DDC-4580-4999-8973-0C2E6AFF9697}" srcOrd="2" destOrd="0" presId="urn:microsoft.com/office/officeart/2005/8/layout/list1"/>
    <dgm:cxn modelId="{21D3E617-D8DD-4994-898B-45A9D3E092FB}" type="presParOf" srcId="{1C69CB56-64E8-40AE-82AB-CB6256A9ED58}" destId="{8615E97F-340E-4A2C-BEE7-0C6B7936DA00}" srcOrd="3" destOrd="0" presId="urn:microsoft.com/office/officeart/2005/8/layout/list1"/>
    <dgm:cxn modelId="{D1228CBD-9C8A-4A8A-9BB0-C4E58D6FF882}" type="presParOf" srcId="{1C69CB56-64E8-40AE-82AB-CB6256A9ED58}" destId="{4DA1FFF5-7278-4207-8A0C-80E2091EEE86}" srcOrd="4" destOrd="0" presId="urn:microsoft.com/office/officeart/2005/8/layout/list1"/>
    <dgm:cxn modelId="{D2AA2B11-BF54-48AD-A32A-4146D36EC8E1}" type="presParOf" srcId="{4DA1FFF5-7278-4207-8A0C-80E2091EEE86}" destId="{4CD1BF0D-341A-4F7C-AC23-42C087F55623}" srcOrd="0" destOrd="0" presId="urn:microsoft.com/office/officeart/2005/8/layout/list1"/>
    <dgm:cxn modelId="{EC437961-6F0C-44BD-BC1D-CACE96FD1FF0}" type="presParOf" srcId="{4DA1FFF5-7278-4207-8A0C-80E2091EEE86}" destId="{855EEBBA-A74A-4FFC-AE2F-F1FB89E1D2F3}" srcOrd="1" destOrd="0" presId="urn:microsoft.com/office/officeart/2005/8/layout/list1"/>
    <dgm:cxn modelId="{3A822F2A-D8F2-43C2-AA83-36C22561D588}" type="presParOf" srcId="{1C69CB56-64E8-40AE-82AB-CB6256A9ED58}" destId="{C64FBE24-C421-457C-9E77-FF21F4810521}" srcOrd="5" destOrd="0" presId="urn:microsoft.com/office/officeart/2005/8/layout/list1"/>
    <dgm:cxn modelId="{77521828-19B6-42F2-B75C-7507DE13C4A5}" type="presParOf" srcId="{1C69CB56-64E8-40AE-82AB-CB6256A9ED58}" destId="{07F45068-FDBC-415A-997B-8BC60A2B741C}" srcOrd="6" destOrd="0" presId="urn:microsoft.com/office/officeart/2005/8/layout/list1"/>
    <dgm:cxn modelId="{81FEDD4E-8CD8-4AD9-8C66-A23D3239F569}" type="presParOf" srcId="{1C69CB56-64E8-40AE-82AB-CB6256A9ED58}" destId="{D768C922-9840-4AF3-80DC-45E646A1F2E4}" srcOrd="7" destOrd="0" presId="urn:microsoft.com/office/officeart/2005/8/layout/list1"/>
    <dgm:cxn modelId="{A8AF869F-D60B-4C86-9757-368AFABFCCC2}" type="presParOf" srcId="{1C69CB56-64E8-40AE-82AB-CB6256A9ED58}" destId="{8866487E-B906-4145-87DC-6E5AE5B1CD13}" srcOrd="8" destOrd="0" presId="urn:microsoft.com/office/officeart/2005/8/layout/list1"/>
    <dgm:cxn modelId="{D1CE6318-551D-492C-B22C-9F35669F3F05}" type="presParOf" srcId="{8866487E-B906-4145-87DC-6E5AE5B1CD13}" destId="{CB4C50D7-37E5-4A53-B8DE-3980824DDCC6}" srcOrd="0" destOrd="0" presId="urn:microsoft.com/office/officeart/2005/8/layout/list1"/>
    <dgm:cxn modelId="{211FAADB-581D-41B4-A41C-DBAEF6FCFE2F}" type="presParOf" srcId="{8866487E-B906-4145-87DC-6E5AE5B1CD13}" destId="{C3BF28DB-33BC-45A8-A33E-7E2872B713BD}" srcOrd="1" destOrd="0" presId="urn:microsoft.com/office/officeart/2005/8/layout/list1"/>
    <dgm:cxn modelId="{62FD6A9D-0786-481F-AA57-2509AF6A8155}" type="presParOf" srcId="{1C69CB56-64E8-40AE-82AB-CB6256A9ED58}" destId="{7CBAC6BC-1386-4346-8F24-A019CBA2968E}" srcOrd="9" destOrd="0" presId="urn:microsoft.com/office/officeart/2005/8/layout/list1"/>
    <dgm:cxn modelId="{7DB94768-2DE1-4B4E-800B-4DA2217C3A20}" type="presParOf" srcId="{1C69CB56-64E8-40AE-82AB-CB6256A9ED58}" destId="{9E9414B5-EEB5-4254-9650-495763196F3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459B5CA-E702-4A22-B558-2A8DA50937BE}"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6E9440B5-EC95-4AAE-863F-8FDCCB60D8BA}">
      <dgm:prSet phldrT="[Text]"/>
      <dgm:spPr/>
      <dgm:t>
        <a:bodyPr/>
        <a:lstStyle/>
        <a:p>
          <a:r>
            <a:rPr lang="sr-Cyrl-RS" b="1" dirty="0">
              <a:solidFill>
                <a:schemeClr val="tx1"/>
              </a:solidFill>
            </a:rPr>
            <a:t>Млеко и производи од млека </a:t>
          </a:r>
          <a:endParaRPr lang="en-US" b="1" dirty="0">
            <a:solidFill>
              <a:schemeClr val="tx1"/>
            </a:solidFill>
          </a:endParaRPr>
        </a:p>
      </dgm:t>
    </dgm:pt>
    <dgm:pt modelId="{9711CA1F-1424-4519-9651-5E63480B47DA}">
      <dgm:prSet phldrT="[Text]"/>
      <dgm:spPr/>
      <dgm:t>
        <a:bodyPr/>
        <a:lstStyle/>
        <a:p>
          <a:r>
            <a:rPr lang="sr-Cyrl-RS" b="1" dirty="0">
              <a:solidFill>
                <a:schemeClr val="tx1"/>
              </a:solidFill>
            </a:rPr>
            <a:t>Говеда, овце, козе</a:t>
          </a:r>
          <a:endParaRPr lang="en-US" b="1" dirty="0">
            <a:solidFill>
              <a:schemeClr val="tx1"/>
            </a:solidFill>
          </a:endParaRPr>
        </a:p>
      </dgm:t>
    </dgm:pt>
    <dgm:pt modelId="{BAE54EA9-F58F-42B3-9648-0547919FB93C}">
      <dgm:prSet phldrT="[Text]" phldr="1"/>
      <dgm:spPr>
        <a:blipFill rotWithShape="0">
          <a:blip xmlns:r="http://schemas.openxmlformats.org/officeDocument/2006/relationships" r:embed="rId1"/>
          <a:stretch>
            <a:fillRect/>
          </a:stretch>
        </a:blipFill>
      </dgm:spPr>
      <dgm:t>
        <a:bodyPr/>
        <a:lstStyle/>
        <a:p>
          <a:endParaRPr lang="en-US" dirty="0"/>
        </a:p>
      </dgm:t>
    </dgm:pt>
    <dgm:pt modelId="{30AB537C-899D-4283-B915-3E4199CBEC93}" type="sibTrans" cxnId="{B7769179-32D0-494A-99EA-4F106124B2B5}">
      <dgm:prSet/>
      <dgm:spPr/>
      <dgm:t>
        <a:bodyPr/>
        <a:lstStyle/>
        <a:p>
          <a:endParaRPr lang="en-US"/>
        </a:p>
      </dgm:t>
    </dgm:pt>
    <dgm:pt modelId="{C590846A-0EC6-4955-823C-C2EE8F33D7A0}" type="parTrans" cxnId="{B7769179-32D0-494A-99EA-4F106124B2B5}">
      <dgm:prSet/>
      <dgm:spPr/>
      <dgm:t>
        <a:bodyPr/>
        <a:lstStyle/>
        <a:p>
          <a:endParaRPr lang="en-US"/>
        </a:p>
      </dgm:t>
    </dgm:pt>
    <dgm:pt modelId="{4DB9A761-58FF-4B90-B68C-A6049CB853C4}" type="sibTrans" cxnId="{5E0EC864-9CE0-4AE9-B379-3DB6F1A38014}">
      <dgm:prSet/>
      <dgm:spPr/>
      <dgm:t>
        <a:bodyPr/>
        <a:lstStyle/>
        <a:p>
          <a:endParaRPr lang="en-US"/>
        </a:p>
      </dgm:t>
    </dgm:pt>
    <dgm:pt modelId="{405B9767-82F6-4BFB-A5B8-0CE54098FD61}" type="parTrans" cxnId="{5E0EC864-9CE0-4AE9-B379-3DB6F1A38014}">
      <dgm:prSet/>
      <dgm:spPr/>
      <dgm:t>
        <a:bodyPr/>
        <a:lstStyle/>
        <a:p>
          <a:endParaRPr lang="en-US"/>
        </a:p>
      </dgm:t>
    </dgm:pt>
    <dgm:pt modelId="{352D2F03-70F5-4173-BDE9-9ECE9AE68094}" type="sibTrans" cxnId="{4DD8DC8F-4824-4BE3-BAE0-703587282D6C}">
      <dgm:prSet/>
      <dgm:spPr/>
      <dgm:t>
        <a:bodyPr/>
        <a:lstStyle/>
        <a:p>
          <a:endParaRPr lang="en-US"/>
        </a:p>
      </dgm:t>
    </dgm:pt>
    <dgm:pt modelId="{2E366CC8-8364-43A9-8C4F-19B20F34B070}" type="parTrans" cxnId="{4DD8DC8F-4824-4BE3-BAE0-703587282D6C}">
      <dgm:prSet/>
      <dgm:spPr/>
      <dgm:t>
        <a:bodyPr/>
        <a:lstStyle/>
        <a:p>
          <a:endParaRPr lang="en-US"/>
        </a:p>
      </dgm:t>
    </dgm:pt>
    <dgm:pt modelId="{7760859C-10F3-4F5A-9309-7DCE20D2CB35}">
      <dgm:prSet phldrT="[Text]"/>
      <dgm:spPr/>
      <dgm:t>
        <a:bodyPr/>
        <a:lstStyle/>
        <a:p>
          <a:r>
            <a:rPr lang="sr-Cyrl-RS" b="1" dirty="0"/>
            <a:t>Живина најчешћи резервоар</a:t>
          </a:r>
          <a:endParaRPr lang="en-US" b="1" dirty="0"/>
        </a:p>
      </dgm:t>
    </dgm:pt>
    <dgm:pt modelId="{6FB074BD-FC0B-4344-B128-0BADB665E9CE}">
      <dgm:prSet phldrT="[Text]" phldr="1"/>
      <dgm:spPr>
        <a:blipFill rotWithShape="0">
          <a:blip xmlns:r="http://schemas.openxmlformats.org/officeDocument/2006/relationships" r:embed="rId2"/>
          <a:stretch>
            <a:fillRect/>
          </a:stretch>
        </a:blipFill>
      </dgm:spPr>
      <dgm:t>
        <a:bodyPr/>
        <a:lstStyle/>
        <a:p>
          <a:endParaRPr lang="en-US" dirty="0"/>
        </a:p>
      </dgm:t>
    </dgm:pt>
    <dgm:pt modelId="{760FF721-6366-4D27-812E-734E08CB6053}" type="sibTrans" cxnId="{DB9B683E-A37F-41F8-868C-160CF4F9F623}">
      <dgm:prSet/>
      <dgm:spPr/>
      <dgm:t>
        <a:bodyPr/>
        <a:lstStyle/>
        <a:p>
          <a:endParaRPr lang="en-US"/>
        </a:p>
      </dgm:t>
    </dgm:pt>
    <dgm:pt modelId="{833F601B-D46E-42A9-9EED-CC10FA4E8DFF}" type="parTrans" cxnId="{DB9B683E-A37F-41F8-868C-160CF4F9F623}">
      <dgm:prSet/>
      <dgm:spPr/>
      <dgm:t>
        <a:bodyPr/>
        <a:lstStyle/>
        <a:p>
          <a:endParaRPr lang="en-US"/>
        </a:p>
      </dgm:t>
    </dgm:pt>
    <dgm:pt modelId="{15D937D7-A2B4-491D-B785-BA2138E60950}" type="sibTrans" cxnId="{D1013E6E-E8F6-4F48-8E6E-1C0FDE7D54C5}">
      <dgm:prSet/>
      <dgm:spPr/>
      <dgm:t>
        <a:bodyPr/>
        <a:lstStyle/>
        <a:p>
          <a:endParaRPr lang="en-US"/>
        </a:p>
      </dgm:t>
    </dgm:pt>
    <dgm:pt modelId="{E6963BD1-C180-4E99-B3D6-72D03E6F1CB4}" type="parTrans" cxnId="{D1013E6E-E8F6-4F48-8E6E-1C0FDE7D54C5}">
      <dgm:prSet/>
      <dgm:spPr/>
      <dgm:t>
        <a:bodyPr/>
        <a:lstStyle/>
        <a:p>
          <a:endParaRPr lang="en-US"/>
        </a:p>
      </dgm:t>
    </dgm:pt>
    <dgm:pt modelId="{CC49CB77-3134-4162-895D-35F81E731401}">
      <dgm:prSet phldrT="[Text]"/>
      <dgm:spPr/>
      <dgm:t>
        <a:bodyPr/>
        <a:lstStyle/>
        <a:p>
          <a:r>
            <a:rPr lang="sr-Cyrl-CS" b="1" dirty="0"/>
            <a:t>Свињско месо</a:t>
          </a:r>
          <a:endParaRPr lang="en-US" b="1" dirty="0"/>
        </a:p>
      </dgm:t>
    </dgm:pt>
    <dgm:pt modelId="{26A79A0C-5F65-4376-B91E-3076EE7C4C22}">
      <dgm:prSet phldrT="[Text]" phldr="1"/>
      <dgm:spPr>
        <a:blipFill rotWithShape="0">
          <a:blip xmlns:r="http://schemas.openxmlformats.org/officeDocument/2006/relationships" r:embed="rId3"/>
          <a:stretch>
            <a:fillRect/>
          </a:stretch>
        </a:blipFill>
      </dgm:spPr>
      <dgm:t>
        <a:bodyPr/>
        <a:lstStyle/>
        <a:p>
          <a:endParaRPr lang="en-US" dirty="0"/>
        </a:p>
      </dgm:t>
    </dgm:pt>
    <dgm:pt modelId="{10740ED7-1E57-4DB2-9512-1DE9BB566ED9}" type="sibTrans" cxnId="{BDFEBC32-EC04-406A-9A27-47E7D8374BC8}">
      <dgm:prSet/>
      <dgm:spPr/>
      <dgm:t>
        <a:bodyPr/>
        <a:lstStyle/>
        <a:p>
          <a:endParaRPr lang="en-US"/>
        </a:p>
      </dgm:t>
    </dgm:pt>
    <dgm:pt modelId="{77C39BEB-8DD3-44A5-96FC-999AA2CF15D3}" type="parTrans" cxnId="{BDFEBC32-EC04-406A-9A27-47E7D8374BC8}">
      <dgm:prSet/>
      <dgm:spPr/>
      <dgm:t>
        <a:bodyPr/>
        <a:lstStyle/>
        <a:p>
          <a:endParaRPr lang="en-US"/>
        </a:p>
      </dgm:t>
    </dgm:pt>
    <dgm:pt modelId="{A7AF7697-71B5-4204-9FC8-AD33FDD25C75}" type="sibTrans" cxnId="{FB3EBC12-7A29-4DA5-8E32-91F54C4118A0}">
      <dgm:prSet/>
      <dgm:spPr/>
      <dgm:t>
        <a:bodyPr/>
        <a:lstStyle/>
        <a:p>
          <a:endParaRPr lang="en-US"/>
        </a:p>
      </dgm:t>
    </dgm:pt>
    <dgm:pt modelId="{F2D7D88D-968E-4BD9-80B5-193422B3D19F}" type="parTrans" cxnId="{FB3EBC12-7A29-4DA5-8E32-91F54C4118A0}">
      <dgm:prSet/>
      <dgm:spPr/>
      <dgm:t>
        <a:bodyPr/>
        <a:lstStyle/>
        <a:p>
          <a:endParaRPr lang="en-US"/>
        </a:p>
      </dgm:t>
    </dgm:pt>
    <dgm:pt modelId="{A562D8AE-AEA6-46D1-B95D-0C45C07A20ED}">
      <dgm:prSet phldrT="[Text]"/>
      <dgm:spPr>
        <a:blipFill rotWithShape="0">
          <a:blip xmlns:r="http://schemas.openxmlformats.org/officeDocument/2006/relationships" r:embed="rId4"/>
          <a:stretch>
            <a:fillRect/>
          </a:stretch>
        </a:blipFill>
      </dgm:spPr>
      <dgm:t>
        <a:bodyPr/>
        <a:lstStyle/>
        <a:p>
          <a:endParaRPr lang="en-US" dirty="0"/>
        </a:p>
      </dgm:t>
    </dgm:pt>
    <dgm:pt modelId="{A6783E44-DCFB-4B74-BD97-276CAC1CC54F}" type="parTrans" cxnId="{F3CC2E22-0849-4452-AA1C-CCD1E35304E7}">
      <dgm:prSet/>
      <dgm:spPr/>
      <dgm:t>
        <a:bodyPr/>
        <a:lstStyle/>
        <a:p>
          <a:endParaRPr lang="en-US"/>
        </a:p>
      </dgm:t>
    </dgm:pt>
    <dgm:pt modelId="{0DAF7B1C-7D55-4805-9B72-5043D7A0E424}" type="sibTrans" cxnId="{F3CC2E22-0849-4452-AA1C-CCD1E35304E7}">
      <dgm:prSet/>
      <dgm:spPr/>
      <dgm:t>
        <a:bodyPr/>
        <a:lstStyle/>
        <a:p>
          <a:endParaRPr lang="en-US"/>
        </a:p>
      </dgm:t>
    </dgm:pt>
    <dgm:pt modelId="{ABE43ACC-7402-42E5-A277-603CECBA1C89}">
      <dgm:prSet phldrT="[Text]"/>
      <dgm:spPr/>
      <dgm:t>
        <a:bodyPr/>
        <a:lstStyle/>
        <a:p>
          <a:endParaRPr lang="en-US" b="1" dirty="0">
            <a:solidFill>
              <a:schemeClr val="tx1"/>
            </a:solidFill>
          </a:endParaRPr>
        </a:p>
      </dgm:t>
    </dgm:pt>
    <dgm:pt modelId="{1EE2BA5E-4E75-40F7-ADDC-24F4F7F76494}" type="parTrans" cxnId="{5DEF43B1-E34F-455A-91FA-0892EFC9EBBC}">
      <dgm:prSet/>
      <dgm:spPr/>
      <dgm:t>
        <a:bodyPr/>
        <a:lstStyle/>
        <a:p>
          <a:endParaRPr lang="en-US"/>
        </a:p>
      </dgm:t>
    </dgm:pt>
    <dgm:pt modelId="{91C9BE50-5178-45CB-AE84-BA5A2B600FF8}" type="sibTrans" cxnId="{5DEF43B1-E34F-455A-91FA-0892EFC9EBBC}">
      <dgm:prSet/>
      <dgm:spPr/>
      <dgm:t>
        <a:bodyPr/>
        <a:lstStyle/>
        <a:p>
          <a:endParaRPr lang="en-US"/>
        </a:p>
      </dgm:t>
    </dgm:pt>
    <dgm:pt modelId="{5DDA6D34-6A38-44CA-93DE-1A845EB17507}">
      <dgm:prSet phldrT="[Text]" phldr="1"/>
      <dgm:spPr>
        <a:blipFill rotWithShape="0">
          <a:blip xmlns:r="http://schemas.openxmlformats.org/officeDocument/2006/relationships" r:embed="rId5"/>
          <a:stretch>
            <a:fillRect/>
          </a:stretch>
        </a:blipFill>
      </dgm:spPr>
      <dgm:t>
        <a:bodyPr/>
        <a:lstStyle/>
        <a:p>
          <a:endParaRPr lang="en-US" dirty="0"/>
        </a:p>
      </dgm:t>
    </dgm:pt>
    <dgm:pt modelId="{FF18F955-1C51-4FBD-978E-A0CBC463EEBB}" type="parTrans" cxnId="{90200969-8F39-442D-A7C9-9B686D849E20}">
      <dgm:prSet/>
      <dgm:spPr/>
      <dgm:t>
        <a:bodyPr/>
        <a:lstStyle/>
        <a:p>
          <a:endParaRPr lang="en-US"/>
        </a:p>
      </dgm:t>
    </dgm:pt>
    <dgm:pt modelId="{F061E5D2-40C3-4B2C-BC23-E210147B329B}" type="sibTrans" cxnId="{90200969-8F39-442D-A7C9-9B686D849E20}">
      <dgm:prSet/>
      <dgm:spPr/>
      <dgm:t>
        <a:bodyPr/>
        <a:lstStyle/>
        <a:p>
          <a:endParaRPr lang="en-US"/>
        </a:p>
      </dgm:t>
    </dgm:pt>
    <dgm:pt modelId="{F7EBA4BB-2F78-4DFC-939E-AFF0F870071E}" type="pres">
      <dgm:prSet presAssocID="{1459B5CA-E702-4A22-B558-2A8DA50937BE}" presName="composite" presStyleCnt="0">
        <dgm:presLayoutVars>
          <dgm:chMax val="5"/>
          <dgm:dir/>
          <dgm:animLvl val="ctr"/>
          <dgm:resizeHandles val="exact"/>
        </dgm:presLayoutVars>
      </dgm:prSet>
      <dgm:spPr/>
    </dgm:pt>
    <dgm:pt modelId="{B66FD86D-FA07-4577-8A33-EE435B626ADB}" type="pres">
      <dgm:prSet presAssocID="{1459B5CA-E702-4A22-B558-2A8DA50937BE}" presName="cycle" presStyleCnt="0"/>
      <dgm:spPr/>
    </dgm:pt>
    <dgm:pt modelId="{093317F4-B007-4699-B84C-4AD81F1C527B}" type="pres">
      <dgm:prSet presAssocID="{1459B5CA-E702-4A22-B558-2A8DA50937BE}" presName="centerShape" presStyleCnt="0"/>
      <dgm:spPr/>
    </dgm:pt>
    <dgm:pt modelId="{D9E2D892-93F7-4565-887C-BDF1D423A123}" type="pres">
      <dgm:prSet presAssocID="{1459B5CA-E702-4A22-B558-2A8DA50937BE}" presName="connSite" presStyleLbl="node1" presStyleIdx="0" presStyleCnt="6"/>
      <dgm:spPr/>
    </dgm:pt>
    <dgm:pt modelId="{B8969418-CEF5-4EF8-9C19-33BF5DF91A95}" type="pres">
      <dgm:prSet presAssocID="{1459B5CA-E702-4A22-B558-2A8DA50937BE}" presName="visible" presStyleLbl="node1" presStyleIdx="0" presStyleCnt="6" custScaleX="135480" custScaleY="123365"/>
      <dgm:spPr>
        <a:blipFill rotWithShape="0">
          <a:blip xmlns:r="http://schemas.openxmlformats.org/officeDocument/2006/relationships" r:embed="rId6"/>
          <a:stretch>
            <a:fillRect/>
          </a:stretch>
        </a:blipFill>
        <a:ln>
          <a:solidFill>
            <a:schemeClr val="tx1"/>
          </a:solidFill>
        </a:ln>
      </dgm:spPr>
    </dgm:pt>
    <dgm:pt modelId="{4AF80284-98D6-4414-B171-A76CACE80CAA}" type="pres">
      <dgm:prSet presAssocID="{77C39BEB-8DD3-44A5-96FC-999AA2CF15D3}" presName="Name25" presStyleLbl="parChTrans1D1" presStyleIdx="0" presStyleCnt="5"/>
      <dgm:spPr/>
    </dgm:pt>
    <dgm:pt modelId="{193A4AFD-16A7-47DD-B173-3C777DCBCA39}" type="pres">
      <dgm:prSet presAssocID="{26A79A0C-5F65-4376-B91E-3076EE7C4C22}" presName="node" presStyleCnt="0"/>
      <dgm:spPr/>
    </dgm:pt>
    <dgm:pt modelId="{3B5AA998-7E01-4F90-9BEB-C34D0FF22837}" type="pres">
      <dgm:prSet presAssocID="{26A79A0C-5F65-4376-B91E-3076EE7C4C22}" presName="parentNode" presStyleLbl="node1" presStyleIdx="1" presStyleCnt="6" custScaleX="93501" custScaleY="102802">
        <dgm:presLayoutVars>
          <dgm:chMax val="1"/>
          <dgm:bulletEnabled val="1"/>
        </dgm:presLayoutVars>
      </dgm:prSet>
      <dgm:spPr/>
    </dgm:pt>
    <dgm:pt modelId="{DE4D9121-6387-47B9-BF7D-A0BED44069EA}" type="pres">
      <dgm:prSet presAssocID="{26A79A0C-5F65-4376-B91E-3076EE7C4C22}" presName="childNode" presStyleLbl="revTx" presStyleIdx="0" presStyleCnt="3">
        <dgm:presLayoutVars>
          <dgm:bulletEnabled val="1"/>
        </dgm:presLayoutVars>
      </dgm:prSet>
      <dgm:spPr/>
    </dgm:pt>
    <dgm:pt modelId="{A7603FD3-EE66-4E56-B096-DC7CE6E0906D}" type="pres">
      <dgm:prSet presAssocID="{833F601B-D46E-42A9-9EED-CC10FA4E8DFF}" presName="Name25" presStyleLbl="parChTrans1D1" presStyleIdx="1" presStyleCnt="5"/>
      <dgm:spPr/>
    </dgm:pt>
    <dgm:pt modelId="{0A1B2D92-770A-40DA-995C-DD5D965A9063}" type="pres">
      <dgm:prSet presAssocID="{6FB074BD-FC0B-4344-B128-0BADB665E9CE}" presName="node" presStyleCnt="0"/>
      <dgm:spPr/>
    </dgm:pt>
    <dgm:pt modelId="{74972808-F094-41E0-B855-3F58ACE361C9}" type="pres">
      <dgm:prSet presAssocID="{6FB074BD-FC0B-4344-B128-0BADB665E9CE}" presName="parentNode" presStyleLbl="node1" presStyleIdx="2" presStyleCnt="6" custScaleX="105134" custScaleY="119920">
        <dgm:presLayoutVars>
          <dgm:chMax val="1"/>
          <dgm:bulletEnabled val="1"/>
        </dgm:presLayoutVars>
      </dgm:prSet>
      <dgm:spPr/>
    </dgm:pt>
    <dgm:pt modelId="{0FF18227-F4C1-490D-84D6-3F669E0E0AE0}" type="pres">
      <dgm:prSet presAssocID="{6FB074BD-FC0B-4344-B128-0BADB665E9CE}" presName="childNode" presStyleLbl="revTx" presStyleIdx="1" presStyleCnt="3">
        <dgm:presLayoutVars>
          <dgm:bulletEnabled val="1"/>
        </dgm:presLayoutVars>
      </dgm:prSet>
      <dgm:spPr/>
    </dgm:pt>
    <dgm:pt modelId="{97AD3D57-BD70-4BC2-BDAA-FB1F7D59C83F}" type="pres">
      <dgm:prSet presAssocID="{C590846A-0EC6-4955-823C-C2EE8F33D7A0}" presName="Name25" presStyleLbl="parChTrans1D1" presStyleIdx="2" presStyleCnt="5"/>
      <dgm:spPr/>
    </dgm:pt>
    <dgm:pt modelId="{5D9BEE7E-FE73-490C-AA52-A368946BC5E8}" type="pres">
      <dgm:prSet presAssocID="{BAE54EA9-F58F-42B3-9648-0547919FB93C}" presName="node" presStyleCnt="0"/>
      <dgm:spPr/>
    </dgm:pt>
    <dgm:pt modelId="{649C14CA-D94E-4439-BDE7-02FB497D6883}" type="pres">
      <dgm:prSet presAssocID="{BAE54EA9-F58F-42B3-9648-0547919FB93C}" presName="parentNode" presStyleLbl="node1" presStyleIdx="3" presStyleCnt="6" custScaleX="102628" custScaleY="122626" custLinFactNeighborX="8220" custLinFactNeighborY="4941">
        <dgm:presLayoutVars>
          <dgm:chMax val="1"/>
          <dgm:bulletEnabled val="1"/>
        </dgm:presLayoutVars>
      </dgm:prSet>
      <dgm:spPr/>
    </dgm:pt>
    <dgm:pt modelId="{272B3D81-75B5-4B3B-9928-6BCE19B08553}" type="pres">
      <dgm:prSet presAssocID="{BAE54EA9-F58F-42B3-9648-0547919FB93C}" presName="childNode" presStyleLbl="revTx" presStyleIdx="2" presStyleCnt="3">
        <dgm:presLayoutVars>
          <dgm:bulletEnabled val="1"/>
        </dgm:presLayoutVars>
      </dgm:prSet>
      <dgm:spPr/>
    </dgm:pt>
    <dgm:pt modelId="{E0B163EB-D7CA-44C3-86FB-E34820233387}" type="pres">
      <dgm:prSet presAssocID="{A6783E44-DCFB-4B74-BD97-276CAC1CC54F}" presName="Name25" presStyleLbl="parChTrans1D1" presStyleIdx="3" presStyleCnt="5"/>
      <dgm:spPr/>
    </dgm:pt>
    <dgm:pt modelId="{0D7AFC04-8C3B-4E85-8EE5-20C56DA4F544}" type="pres">
      <dgm:prSet presAssocID="{A562D8AE-AEA6-46D1-B95D-0C45C07A20ED}" presName="node" presStyleCnt="0"/>
      <dgm:spPr/>
    </dgm:pt>
    <dgm:pt modelId="{4BA1DC01-F79F-4C91-8D95-FF29E4B5C64C}" type="pres">
      <dgm:prSet presAssocID="{A562D8AE-AEA6-46D1-B95D-0C45C07A20ED}" presName="parentNode" presStyleLbl="node1" presStyleIdx="4" presStyleCnt="6" custLinFactNeighborX="1336" custLinFactNeighborY="3281">
        <dgm:presLayoutVars>
          <dgm:chMax val="1"/>
          <dgm:bulletEnabled val="1"/>
        </dgm:presLayoutVars>
      </dgm:prSet>
      <dgm:spPr/>
    </dgm:pt>
    <dgm:pt modelId="{A9A9828F-FE01-40E4-B148-8F9E36DE59EB}" type="pres">
      <dgm:prSet presAssocID="{A562D8AE-AEA6-46D1-B95D-0C45C07A20ED}" presName="childNode" presStyleLbl="revTx" presStyleIdx="2" presStyleCnt="3">
        <dgm:presLayoutVars>
          <dgm:bulletEnabled val="1"/>
        </dgm:presLayoutVars>
      </dgm:prSet>
      <dgm:spPr/>
    </dgm:pt>
    <dgm:pt modelId="{42AEE458-9A36-4D9B-B8C3-6B9B59905174}" type="pres">
      <dgm:prSet presAssocID="{FF18F955-1C51-4FBD-978E-A0CBC463EEBB}" presName="Name25" presStyleLbl="parChTrans1D1" presStyleIdx="4" presStyleCnt="5"/>
      <dgm:spPr/>
    </dgm:pt>
    <dgm:pt modelId="{094C9E1B-7526-4571-811C-3863CC9F7E83}" type="pres">
      <dgm:prSet presAssocID="{5DDA6D34-6A38-44CA-93DE-1A845EB17507}" presName="node" presStyleCnt="0"/>
      <dgm:spPr/>
    </dgm:pt>
    <dgm:pt modelId="{E3015242-B66D-4CCB-AB40-43669937ABE3}" type="pres">
      <dgm:prSet presAssocID="{5DDA6D34-6A38-44CA-93DE-1A845EB17507}" presName="parentNode" presStyleLbl="node1" presStyleIdx="5" presStyleCnt="6" custScaleX="111470" custScaleY="105939" custLinFactNeighborX="8220" custLinFactNeighborY="4941">
        <dgm:presLayoutVars>
          <dgm:chMax val="1"/>
          <dgm:bulletEnabled val="1"/>
        </dgm:presLayoutVars>
      </dgm:prSet>
      <dgm:spPr/>
    </dgm:pt>
    <dgm:pt modelId="{3995C3FC-FA3E-4C84-8955-CEE19C62ED32}" type="pres">
      <dgm:prSet presAssocID="{5DDA6D34-6A38-44CA-93DE-1A845EB17507}" presName="childNode" presStyleLbl="revTx" presStyleIdx="2" presStyleCnt="3">
        <dgm:presLayoutVars>
          <dgm:bulletEnabled val="1"/>
        </dgm:presLayoutVars>
      </dgm:prSet>
      <dgm:spPr/>
    </dgm:pt>
  </dgm:ptLst>
  <dgm:cxnLst>
    <dgm:cxn modelId="{FB3EBC12-7A29-4DA5-8E32-91F54C4118A0}" srcId="{26A79A0C-5F65-4376-B91E-3076EE7C4C22}" destId="{CC49CB77-3134-4162-895D-35F81E731401}" srcOrd="0" destOrd="0" parTransId="{F2D7D88D-968E-4BD9-80B5-193422B3D19F}" sibTransId="{A7AF7697-71B5-4204-9FC8-AD33FDD25C75}"/>
    <dgm:cxn modelId="{C6BD3517-1987-4597-B621-16F49250F37E}" type="presOf" srcId="{CC49CB77-3134-4162-895D-35F81E731401}" destId="{DE4D9121-6387-47B9-BF7D-A0BED44069EA}" srcOrd="0" destOrd="0" presId="urn:microsoft.com/office/officeart/2005/8/layout/radial2"/>
    <dgm:cxn modelId="{10B10B1D-65A9-44C2-80D5-2D642E4EA6D4}" type="presOf" srcId="{6E9440B5-EC95-4AAE-863F-8FDCCB60D8BA}" destId="{272B3D81-75B5-4B3B-9928-6BCE19B08553}" srcOrd="0" destOrd="2" presId="urn:microsoft.com/office/officeart/2005/8/layout/radial2"/>
    <dgm:cxn modelId="{F3CC2E22-0849-4452-AA1C-CCD1E35304E7}" srcId="{1459B5CA-E702-4A22-B558-2A8DA50937BE}" destId="{A562D8AE-AEA6-46D1-B95D-0C45C07A20ED}" srcOrd="3" destOrd="0" parTransId="{A6783E44-DCFB-4B74-BD97-276CAC1CC54F}" sibTransId="{0DAF7B1C-7D55-4805-9B72-5043D7A0E424}"/>
    <dgm:cxn modelId="{ADBDB525-054E-4EBB-8163-A9D09B580A47}" type="presOf" srcId="{9711CA1F-1424-4519-9651-5E63480B47DA}" destId="{272B3D81-75B5-4B3B-9928-6BCE19B08553}" srcOrd="0" destOrd="0" presId="urn:microsoft.com/office/officeart/2005/8/layout/radial2"/>
    <dgm:cxn modelId="{42B1042C-697E-4211-BDEF-E949C58BD517}" type="presOf" srcId="{26A79A0C-5F65-4376-B91E-3076EE7C4C22}" destId="{3B5AA998-7E01-4F90-9BEB-C34D0FF22837}" srcOrd="0" destOrd="0" presId="urn:microsoft.com/office/officeart/2005/8/layout/radial2"/>
    <dgm:cxn modelId="{BDFEBC32-EC04-406A-9A27-47E7D8374BC8}" srcId="{1459B5CA-E702-4A22-B558-2A8DA50937BE}" destId="{26A79A0C-5F65-4376-B91E-3076EE7C4C22}" srcOrd="0" destOrd="0" parTransId="{77C39BEB-8DD3-44A5-96FC-999AA2CF15D3}" sibTransId="{10740ED7-1E57-4DB2-9512-1DE9BB566ED9}"/>
    <dgm:cxn modelId="{DB9B683E-A37F-41F8-868C-160CF4F9F623}" srcId="{1459B5CA-E702-4A22-B558-2A8DA50937BE}" destId="{6FB074BD-FC0B-4344-B128-0BADB665E9CE}" srcOrd="1" destOrd="0" parTransId="{833F601B-D46E-42A9-9EED-CC10FA4E8DFF}" sibTransId="{760FF721-6366-4D27-812E-734E08CB6053}"/>
    <dgm:cxn modelId="{CB688D44-022D-422C-9D53-196432399718}" type="presOf" srcId="{A562D8AE-AEA6-46D1-B95D-0C45C07A20ED}" destId="{4BA1DC01-F79F-4C91-8D95-FF29E4B5C64C}" srcOrd="0" destOrd="0" presId="urn:microsoft.com/office/officeart/2005/8/layout/radial2"/>
    <dgm:cxn modelId="{5E0EC864-9CE0-4AE9-B379-3DB6F1A38014}" srcId="{BAE54EA9-F58F-42B3-9648-0547919FB93C}" destId="{6E9440B5-EC95-4AAE-863F-8FDCCB60D8BA}" srcOrd="2" destOrd="0" parTransId="{405B9767-82F6-4BFB-A5B8-0CE54098FD61}" sibTransId="{4DB9A761-58FF-4B90-B68C-A6049CB853C4}"/>
    <dgm:cxn modelId="{89B93646-8E7C-4771-9671-0E01F3FA2E8B}" type="presOf" srcId="{7760859C-10F3-4F5A-9309-7DCE20D2CB35}" destId="{0FF18227-F4C1-490D-84D6-3F669E0E0AE0}" srcOrd="0" destOrd="0" presId="urn:microsoft.com/office/officeart/2005/8/layout/radial2"/>
    <dgm:cxn modelId="{90200969-8F39-442D-A7C9-9B686D849E20}" srcId="{1459B5CA-E702-4A22-B558-2A8DA50937BE}" destId="{5DDA6D34-6A38-44CA-93DE-1A845EB17507}" srcOrd="4" destOrd="0" parTransId="{FF18F955-1C51-4FBD-978E-A0CBC463EEBB}" sibTransId="{F061E5D2-40C3-4B2C-BC23-E210147B329B}"/>
    <dgm:cxn modelId="{D1013E6E-E8F6-4F48-8E6E-1C0FDE7D54C5}" srcId="{6FB074BD-FC0B-4344-B128-0BADB665E9CE}" destId="{7760859C-10F3-4F5A-9309-7DCE20D2CB35}" srcOrd="0" destOrd="0" parTransId="{E6963BD1-C180-4E99-B3D6-72D03E6F1CB4}" sibTransId="{15D937D7-A2B4-491D-B785-BA2138E60950}"/>
    <dgm:cxn modelId="{454A2977-B8C8-40C9-A172-886EEB46528B}" type="presOf" srcId="{5DDA6D34-6A38-44CA-93DE-1A845EB17507}" destId="{E3015242-B66D-4CCB-AB40-43669937ABE3}" srcOrd="0" destOrd="0" presId="urn:microsoft.com/office/officeart/2005/8/layout/radial2"/>
    <dgm:cxn modelId="{B7769179-32D0-494A-99EA-4F106124B2B5}" srcId="{1459B5CA-E702-4A22-B558-2A8DA50937BE}" destId="{BAE54EA9-F58F-42B3-9648-0547919FB93C}" srcOrd="2" destOrd="0" parTransId="{C590846A-0EC6-4955-823C-C2EE8F33D7A0}" sibTransId="{30AB537C-899D-4283-B915-3E4199CBEC93}"/>
    <dgm:cxn modelId="{6B5E388E-547E-436D-99DA-072490B87000}" type="presOf" srcId="{6FB074BD-FC0B-4344-B128-0BADB665E9CE}" destId="{74972808-F094-41E0-B855-3F58ACE361C9}" srcOrd="0" destOrd="0" presId="urn:microsoft.com/office/officeart/2005/8/layout/radial2"/>
    <dgm:cxn modelId="{4DD8DC8F-4824-4BE3-BAE0-703587282D6C}" srcId="{BAE54EA9-F58F-42B3-9648-0547919FB93C}" destId="{9711CA1F-1424-4519-9651-5E63480B47DA}" srcOrd="0" destOrd="0" parTransId="{2E366CC8-8364-43A9-8C4F-19B20F34B070}" sibTransId="{352D2F03-70F5-4173-BDE9-9ECE9AE68094}"/>
    <dgm:cxn modelId="{AF3C58A1-C334-402B-A01C-000E7E3319B7}" type="presOf" srcId="{A6783E44-DCFB-4B74-BD97-276CAC1CC54F}" destId="{E0B163EB-D7CA-44C3-86FB-E34820233387}" srcOrd="0" destOrd="0" presId="urn:microsoft.com/office/officeart/2005/8/layout/radial2"/>
    <dgm:cxn modelId="{40F6ABAD-B0AB-4951-A11F-819949ED7D18}" type="presOf" srcId="{77C39BEB-8DD3-44A5-96FC-999AA2CF15D3}" destId="{4AF80284-98D6-4414-B171-A76CACE80CAA}" srcOrd="0" destOrd="0" presId="urn:microsoft.com/office/officeart/2005/8/layout/radial2"/>
    <dgm:cxn modelId="{5DEF43B1-E34F-455A-91FA-0892EFC9EBBC}" srcId="{BAE54EA9-F58F-42B3-9648-0547919FB93C}" destId="{ABE43ACC-7402-42E5-A277-603CECBA1C89}" srcOrd="1" destOrd="0" parTransId="{1EE2BA5E-4E75-40F7-ADDC-24F4F7F76494}" sibTransId="{91C9BE50-5178-45CB-AE84-BA5A2B600FF8}"/>
    <dgm:cxn modelId="{B2C597B9-1481-41E4-B7F6-A481E3B6A93C}" type="presOf" srcId="{ABE43ACC-7402-42E5-A277-603CECBA1C89}" destId="{272B3D81-75B5-4B3B-9928-6BCE19B08553}" srcOrd="0" destOrd="1" presId="urn:microsoft.com/office/officeart/2005/8/layout/radial2"/>
    <dgm:cxn modelId="{8AECDCB9-6E6F-495A-AA96-0AE400C567F8}" type="presOf" srcId="{C590846A-0EC6-4955-823C-C2EE8F33D7A0}" destId="{97AD3D57-BD70-4BC2-BDAA-FB1F7D59C83F}" srcOrd="0" destOrd="0" presId="urn:microsoft.com/office/officeart/2005/8/layout/radial2"/>
    <dgm:cxn modelId="{156C40C1-7B33-4DE6-B2AE-C4169CEF9794}" type="presOf" srcId="{833F601B-D46E-42A9-9EED-CC10FA4E8DFF}" destId="{A7603FD3-EE66-4E56-B096-DC7CE6E0906D}" srcOrd="0" destOrd="0" presId="urn:microsoft.com/office/officeart/2005/8/layout/radial2"/>
    <dgm:cxn modelId="{77813ACD-AD11-4C79-B863-2768E5E543B1}" type="presOf" srcId="{BAE54EA9-F58F-42B3-9648-0547919FB93C}" destId="{649C14CA-D94E-4439-BDE7-02FB497D6883}" srcOrd="0" destOrd="0" presId="urn:microsoft.com/office/officeart/2005/8/layout/radial2"/>
    <dgm:cxn modelId="{DC2DB5F5-D74D-4258-83FD-1586737A8213}" type="presOf" srcId="{FF18F955-1C51-4FBD-978E-A0CBC463EEBB}" destId="{42AEE458-9A36-4D9B-B8C3-6B9B59905174}" srcOrd="0" destOrd="0" presId="urn:microsoft.com/office/officeart/2005/8/layout/radial2"/>
    <dgm:cxn modelId="{42E871F6-145B-44B1-9798-6D0D83FAFC07}" type="presOf" srcId="{1459B5CA-E702-4A22-B558-2A8DA50937BE}" destId="{F7EBA4BB-2F78-4DFC-939E-AFF0F870071E}" srcOrd="0" destOrd="0" presId="urn:microsoft.com/office/officeart/2005/8/layout/radial2"/>
    <dgm:cxn modelId="{43293155-76C6-4E85-8B7A-91A59DB10604}" type="presParOf" srcId="{F7EBA4BB-2F78-4DFC-939E-AFF0F870071E}" destId="{B66FD86D-FA07-4577-8A33-EE435B626ADB}" srcOrd="0" destOrd="0" presId="urn:microsoft.com/office/officeart/2005/8/layout/radial2"/>
    <dgm:cxn modelId="{FA381FFC-96E6-497D-B70F-871B2A2D4B9B}" type="presParOf" srcId="{B66FD86D-FA07-4577-8A33-EE435B626ADB}" destId="{093317F4-B007-4699-B84C-4AD81F1C527B}" srcOrd="0" destOrd="0" presId="urn:microsoft.com/office/officeart/2005/8/layout/radial2"/>
    <dgm:cxn modelId="{3D15CCEA-AE52-42AF-A0F5-970DF6C4B259}" type="presParOf" srcId="{093317F4-B007-4699-B84C-4AD81F1C527B}" destId="{D9E2D892-93F7-4565-887C-BDF1D423A123}" srcOrd="0" destOrd="0" presId="urn:microsoft.com/office/officeart/2005/8/layout/radial2"/>
    <dgm:cxn modelId="{DA0F3764-297E-48B4-8BEE-4AC95AB09370}" type="presParOf" srcId="{093317F4-B007-4699-B84C-4AD81F1C527B}" destId="{B8969418-CEF5-4EF8-9C19-33BF5DF91A95}" srcOrd="1" destOrd="0" presId="urn:microsoft.com/office/officeart/2005/8/layout/radial2"/>
    <dgm:cxn modelId="{38E4EBC6-DAC2-412B-86D8-5F15669F3785}" type="presParOf" srcId="{B66FD86D-FA07-4577-8A33-EE435B626ADB}" destId="{4AF80284-98D6-4414-B171-A76CACE80CAA}" srcOrd="1" destOrd="0" presId="urn:microsoft.com/office/officeart/2005/8/layout/radial2"/>
    <dgm:cxn modelId="{3BD4C1D9-9183-40B8-9C33-0C80A5EBC8AC}" type="presParOf" srcId="{B66FD86D-FA07-4577-8A33-EE435B626ADB}" destId="{193A4AFD-16A7-47DD-B173-3C777DCBCA39}" srcOrd="2" destOrd="0" presId="urn:microsoft.com/office/officeart/2005/8/layout/radial2"/>
    <dgm:cxn modelId="{17AD4F1B-2D79-4EC9-8862-FD80D4F0DF25}" type="presParOf" srcId="{193A4AFD-16A7-47DD-B173-3C777DCBCA39}" destId="{3B5AA998-7E01-4F90-9BEB-C34D0FF22837}" srcOrd="0" destOrd="0" presId="urn:microsoft.com/office/officeart/2005/8/layout/radial2"/>
    <dgm:cxn modelId="{60EA2F5C-F8D5-468D-9A43-9EED84F99C02}" type="presParOf" srcId="{193A4AFD-16A7-47DD-B173-3C777DCBCA39}" destId="{DE4D9121-6387-47B9-BF7D-A0BED44069EA}" srcOrd="1" destOrd="0" presId="urn:microsoft.com/office/officeart/2005/8/layout/radial2"/>
    <dgm:cxn modelId="{CFE77E8F-ECB0-49AB-B523-1C8D2FA95F65}" type="presParOf" srcId="{B66FD86D-FA07-4577-8A33-EE435B626ADB}" destId="{A7603FD3-EE66-4E56-B096-DC7CE6E0906D}" srcOrd="3" destOrd="0" presId="urn:microsoft.com/office/officeart/2005/8/layout/radial2"/>
    <dgm:cxn modelId="{E8A1C665-A015-454D-8E30-27447038C682}" type="presParOf" srcId="{B66FD86D-FA07-4577-8A33-EE435B626ADB}" destId="{0A1B2D92-770A-40DA-995C-DD5D965A9063}" srcOrd="4" destOrd="0" presId="urn:microsoft.com/office/officeart/2005/8/layout/radial2"/>
    <dgm:cxn modelId="{468F02A1-EB8A-4387-A4CA-CCC65FE3CB00}" type="presParOf" srcId="{0A1B2D92-770A-40DA-995C-DD5D965A9063}" destId="{74972808-F094-41E0-B855-3F58ACE361C9}" srcOrd="0" destOrd="0" presId="urn:microsoft.com/office/officeart/2005/8/layout/radial2"/>
    <dgm:cxn modelId="{34728E2C-85B1-48D6-BBC2-C1266027067B}" type="presParOf" srcId="{0A1B2D92-770A-40DA-995C-DD5D965A9063}" destId="{0FF18227-F4C1-490D-84D6-3F669E0E0AE0}" srcOrd="1" destOrd="0" presId="urn:microsoft.com/office/officeart/2005/8/layout/radial2"/>
    <dgm:cxn modelId="{A8163F52-E01D-4E0C-B603-566C0F57632F}" type="presParOf" srcId="{B66FD86D-FA07-4577-8A33-EE435B626ADB}" destId="{97AD3D57-BD70-4BC2-BDAA-FB1F7D59C83F}" srcOrd="5" destOrd="0" presId="urn:microsoft.com/office/officeart/2005/8/layout/radial2"/>
    <dgm:cxn modelId="{BFB7B1D1-6318-47CF-816D-E9B486AE3094}" type="presParOf" srcId="{B66FD86D-FA07-4577-8A33-EE435B626ADB}" destId="{5D9BEE7E-FE73-490C-AA52-A368946BC5E8}" srcOrd="6" destOrd="0" presId="urn:microsoft.com/office/officeart/2005/8/layout/radial2"/>
    <dgm:cxn modelId="{252650B2-F611-44AD-B4E0-8DC9F81315FF}" type="presParOf" srcId="{5D9BEE7E-FE73-490C-AA52-A368946BC5E8}" destId="{649C14CA-D94E-4439-BDE7-02FB497D6883}" srcOrd="0" destOrd="0" presId="urn:microsoft.com/office/officeart/2005/8/layout/radial2"/>
    <dgm:cxn modelId="{E6F0B34D-B775-458A-8264-DCB685A7FB2F}" type="presParOf" srcId="{5D9BEE7E-FE73-490C-AA52-A368946BC5E8}" destId="{272B3D81-75B5-4B3B-9928-6BCE19B08553}" srcOrd="1" destOrd="0" presId="urn:microsoft.com/office/officeart/2005/8/layout/radial2"/>
    <dgm:cxn modelId="{6E7A6096-FD20-4CDF-8C27-5F5CB217B008}" type="presParOf" srcId="{B66FD86D-FA07-4577-8A33-EE435B626ADB}" destId="{E0B163EB-D7CA-44C3-86FB-E34820233387}" srcOrd="7" destOrd="0" presId="urn:microsoft.com/office/officeart/2005/8/layout/radial2"/>
    <dgm:cxn modelId="{8F18F978-83C2-4152-A393-0A8B33D19FF2}" type="presParOf" srcId="{B66FD86D-FA07-4577-8A33-EE435B626ADB}" destId="{0D7AFC04-8C3B-4E85-8EE5-20C56DA4F544}" srcOrd="8" destOrd="0" presId="urn:microsoft.com/office/officeart/2005/8/layout/radial2"/>
    <dgm:cxn modelId="{5AE2A829-7DCD-4667-B683-7CE2B1EF7D4D}" type="presParOf" srcId="{0D7AFC04-8C3B-4E85-8EE5-20C56DA4F544}" destId="{4BA1DC01-F79F-4C91-8D95-FF29E4B5C64C}" srcOrd="0" destOrd="0" presId="urn:microsoft.com/office/officeart/2005/8/layout/radial2"/>
    <dgm:cxn modelId="{E3DAC97D-41BA-4356-BB0E-B562256166EA}" type="presParOf" srcId="{0D7AFC04-8C3B-4E85-8EE5-20C56DA4F544}" destId="{A9A9828F-FE01-40E4-B148-8F9E36DE59EB}" srcOrd="1" destOrd="0" presId="urn:microsoft.com/office/officeart/2005/8/layout/radial2"/>
    <dgm:cxn modelId="{09B98D4A-A397-4140-BFC8-71F489678E94}" type="presParOf" srcId="{B66FD86D-FA07-4577-8A33-EE435B626ADB}" destId="{42AEE458-9A36-4D9B-B8C3-6B9B59905174}" srcOrd="9" destOrd="0" presId="urn:microsoft.com/office/officeart/2005/8/layout/radial2"/>
    <dgm:cxn modelId="{8756BCA4-686F-4BEC-8275-964BA1D409E1}" type="presParOf" srcId="{B66FD86D-FA07-4577-8A33-EE435B626ADB}" destId="{094C9E1B-7526-4571-811C-3863CC9F7E83}" srcOrd="10" destOrd="0" presId="urn:microsoft.com/office/officeart/2005/8/layout/radial2"/>
    <dgm:cxn modelId="{D81BAD65-5503-4400-A184-E401E2969AFE}" type="presParOf" srcId="{094C9E1B-7526-4571-811C-3863CC9F7E83}" destId="{E3015242-B66D-4CCB-AB40-43669937ABE3}" srcOrd="0" destOrd="0" presId="urn:microsoft.com/office/officeart/2005/8/layout/radial2"/>
    <dgm:cxn modelId="{09F69A60-654A-4347-B039-35AA5235D616}" type="presParOf" srcId="{094C9E1B-7526-4571-811C-3863CC9F7E83}" destId="{3995C3FC-FA3E-4C84-8955-CEE19C62ED32}"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C6A1824-8E15-4413-A6C4-B737E201E499}" type="doc">
      <dgm:prSet loTypeId="urn:microsoft.com/office/officeart/2005/8/layout/vList6" loCatId="list" qsTypeId="urn:microsoft.com/office/officeart/2005/8/quickstyle/simple4" qsCatId="simple" csTypeId="urn:microsoft.com/office/officeart/2005/8/colors/accent1_2" csCatId="accent1" phldr="1"/>
      <dgm:spPr/>
      <dgm:t>
        <a:bodyPr/>
        <a:lstStyle/>
        <a:p>
          <a:endParaRPr lang="en-US"/>
        </a:p>
      </dgm:t>
    </dgm:pt>
    <dgm:pt modelId="{66A204C1-C862-4A7F-8C84-F153CE3DCF58}">
      <dgm:prSet phldrT="[Text]" custT="1"/>
      <dgm:spPr/>
      <dgm:t>
        <a:bodyPr/>
        <a:lstStyle/>
        <a:p>
          <a:r>
            <a:rPr lang="sr-Cyrl-RS" sz="2800" b="1" dirty="0">
              <a:latin typeface="Comic Sans MS" pitchFamily="66" charset="0"/>
            </a:rPr>
            <a:t>Хируршка обољења</a:t>
          </a:r>
          <a:endParaRPr lang="en-US" sz="2800" b="1" dirty="0">
            <a:latin typeface="Comic Sans MS" pitchFamily="66" charset="0"/>
          </a:endParaRPr>
        </a:p>
      </dgm:t>
    </dgm:pt>
    <dgm:pt modelId="{B1DB216F-BCDB-41E9-AAFA-A8D3A9CB01B9}" type="parTrans" cxnId="{67802B3C-8D72-44AD-9C67-05EFF956FBB7}">
      <dgm:prSet/>
      <dgm:spPr/>
      <dgm:t>
        <a:bodyPr/>
        <a:lstStyle/>
        <a:p>
          <a:endParaRPr lang="en-US"/>
        </a:p>
      </dgm:t>
    </dgm:pt>
    <dgm:pt modelId="{EF574447-4654-4DDC-BB38-B6E8CD104145}" type="sibTrans" cxnId="{67802B3C-8D72-44AD-9C67-05EFF956FBB7}">
      <dgm:prSet/>
      <dgm:spPr/>
      <dgm:t>
        <a:bodyPr/>
        <a:lstStyle/>
        <a:p>
          <a:endParaRPr lang="en-US"/>
        </a:p>
      </dgm:t>
    </dgm:pt>
    <dgm:pt modelId="{74432717-12BE-4A5A-9A58-ACE9CC29B94A}">
      <dgm:prSet phldrT="[Text]"/>
      <dgm:spPr/>
      <dgm:t>
        <a:bodyPr/>
        <a:lstStyle/>
        <a:p>
          <a:r>
            <a:rPr lang="sr-Cyrl-RS" dirty="0">
              <a:latin typeface="Tahoma" pitchFamily="34" charset="0"/>
              <a:ea typeface="Tahoma" pitchFamily="34" charset="0"/>
              <a:cs typeface="Tahoma" pitchFamily="34" charset="0"/>
            </a:rPr>
            <a:t>Акутни апендицитис</a:t>
          </a:r>
          <a:endParaRPr lang="en-US" dirty="0">
            <a:latin typeface="Tahoma" pitchFamily="34" charset="0"/>
            <a:ea typeface="Tahoma" pitchFamily="34" charset="0"/>
            <a:cs typeface="Tahoma" pitchFamily="34" charset="0"/>
          </a:endParaRPr>
        </a:p>
      </dgm:t>
    </dgm:pt>
    <dgm:pt modelId="{BF5D3DD8-9A1B-4740-9CDC-13539E90EF44}" type="parTrans" cxnId="{4434A9E2-AF2C-4F5F-93D5-759DBB4FD393}">
      <dgm:prSet/>
      <dgm:spPr/>
      <dgm:t>
        <a:bodyPr/>
        <a:lstStyle/>
        <a:p>
          <a:endParaRPr lang="en-US"/>
        </a:p>
      </dgm:t>
    </dgm:pt>
    <dgm:pt modelId="{A51BCC19-C24F-4073-8BE4-8D27F96E6281}" type="sibTrans" cxnId="{4434A9E2-AF2C-4F5F-93D5-759DBB4FD393}">
      <dgm:prSet/>
      <dgm:spPr/>
      <dgm:t>
        <a:bodyPr/>
        <a:lstStyle/>
        <a:p>
          <a:endParaRPr lang="en-US"/>
        </a:p>
      </dgm:t>
    </dgm:pt>
    <dgm:pt modelId="{C5249EE6-A4A8-485E-8CB2-C6689D55BBA6}">
      <dgm:prSet phldrT="[Text]"/>
      <dgm:spPr/>
      <dgm:t>
        <a:bodyPr/>
        <a:lstStyle/>
        <a:p>
          <a:r>
            <a:rPr lang="sr-Cyrl-RS" dirty="0">
              <a:latin typeface="Tahoma" pitchFamily="34" charset="0"/>
              <a:ea typeface="Tahoma" pitchFamily="34" charset="0"/>
              <a:cs typeface="Tahoma" pitchFamily="34" charset="0"/>
            </a:rPr>
            <a:t>Акутни панкреатитис</a:t>
          </a:r>
          <a:endParaRPr lang="en-US" dirty="0">
            <a:latin typeface="Tahoma" pitchFamily="34" charset="0"/>
            <a:ea typeface="Tahoma" pitchFamily="34" charset="0"/>
            <a:cs typeface="Tahoma" pitchFamily="34" charset="0"/>
          </a:endParaRPr>
        </a:p>
      </dgm:t>
    </dgm:pt>
    <dgm:pt modelId="{F50D89BB-3363-4B74-9BD9-3A6F1DF86714}" type="parTrans" cxnId="{177A978E-B274-46C4-89BD-91F8B4A96683}">
      <dgm:prSet/>
      <dgm:spPr/>
      <dgm:t>
        <a:bodyPr/>
        <a:lstStyle/>
        <a:p>
          <a:endParaRPr lang="en-US"/>
        </a:p>
      </dgm:t>
    </dgm:pt>
    <dgm:pt modelId="{786F4EA8-3D66-4B60-84C9-67F90153D114}" type="sibTrans" cxnId="{177A978E-B274-46C4-89BD-91F8B4A96683}">
      <dgm:prSet/>
      <dgm:spPr/>
      <dgm:t>
        <a:bodyPr/>
        <a:lstStyle/>
        <a:p>
          <a:endParaRPr lang="en-US"/>
        </a:p>
      </dgm:t>
    </dgm:pt>
    <dgm:pt modelId="{1A4E7FE1-7CA9-4C63-BD5D-771541E89A97}">
      <dgm:prSet phldrT="[Text]"/>
      <dgm:spPr/>
      <dgm:t>
        <a:bodyPr/>
        <a:lstStyle/>
        <a:p>
          <a:r>
            <a:rPr lang="sr-Cyrl-RS" dirty="0">
              <a:latin typeface="Tahoma" pitchFamily="34" charset="0"/>
              <a:ea typeface="Tahoma" pitchFamily="34" charset="0"/>
              <a:cs typeface="Tahoma" pitchFamily="34" charset="0"/>
            </a:rPr>
            <a:t>Њихова етиолошка дијагноза се поставља изолацијом узрочника из столице</a:t>
          </a:r>
          <a:endParaRPr lang="en-US" dirty="0">
            <a:latin typeface="Tahoma" pitchFamily="34" charset="0"/>
            <a:ea typeface="Tahoma" pitchFamily="34" charset="0"/>
            <a:cs typeface="Tahoma" pitchFamily="34" charset="0"/>
          </a:endParaRPr>
        </a:p>
      </dgm:t>
    </dgm:pt>
    <dgm:pt modelId="{152DF793-FEC5-4905-88E9-93B997C6BB4F}" type="parTrans" cxnId="{3BD3E87B-B8B9-4110-AF04-A92F9E0ECA69}">
      <dgm:prSet/>
      <dgm:spPr/>
      <dgm:t>
        <a:bodyPr/>
        <a:lstStyle/>
        <a:p>
          <a:endParaRPr lang="en-US"/>
        </a:p>
      </dgm:t>
    </dgm:pt>
    <dgm:pt modelId="{597DD85A-EE9E-4C29-888E-22DAF18898D3}" type="sibTrans" cxnId="{3BD3E87B-B8B9-4110-AF04-A92F9E0ECA69}">
      <dgm:prSet/>
      <dgm:spPr/>
      <dgm:t>
        <a:bodyPr/>
        <a:lstStyle/>
        <a:p>
          <a:endParaRPr lang="en-US"/>
        </a:p>
      </dgm:t>
    </dgm:pt>
    <dgm:pt modelId="{D5BC5A5B-6C9B-4B4C-8B22-F37526302E29}">
      <dgm:prSet phldrT="[Text]"/>
      <dgm:spPr/>
      <dgm:t>
        <a:bodyPr/>
        <a:lstStyle/>
        <a:p>
          <a:r>
            <a:rPr lang="sr-Cyrl-RS" dirty="0">
              <a:latin typeface="Tahoma" pitchFamily="34" charset="0"/>
              <a:ea typeface="Tahoma" pitchFamily="34" charset="0"/>
              <a:cs typeface="Tahoma" pitchFamily="34" charset="0"/>
            </a:rPr>
            <a:t>Акутни гастроентеритиси вирусне, бактеријске и паразитарне етиологије</a:t>
          </a:r>
          <a:endParaRPr lang="en-US" dirty="0">
            <a:latin typeface="Tahoma" pitchFamily="34" charset="0"/>
            <a:ea typeface="Tahoma" pitchFamily="34" charset="0"/>
            <a:cs typeface="Tahoma" pitchFamily="34" charset="0"/>
          </a:endParaRPr>
        </a:p>
      </dgm:t>
    </dgm:pt>
    <dgm:pt modelId="{B704C03A-BA8B-4703-A0F0-7FCDB9860562}" type="sibTrans" cxnId="{EBE69114-A296-4630-93A1-275ED90A41C2}">
      <dgm:prSet/>
      <dgm:spPr/>
      <dgm:t>
        <a:bodyPr/>
        <a:lstStyle/>
        <a:p>
          <a:endParaRPr lang="en-US"/>
        </a:p>
      </dgm:t>
    </dgm:pt>
    <dgm:pt modelId="{C04496EB-CA27-404E-9E97-11DA3322997E}" type="parTrans" cxnId="{EBE69114-A296-4630-93A1-275ED90A41C2}">
      <dgm:prSet/>
      <dgm:spPr/>
      <dgm:t>
        <a:bodyPr/>
        <a:lstStyle/>
        <a:p>
          <a:endParaRPr lang="en-US"/>
        </a:p>
      </dgm:t>
    </dgm:pt>
    <dgm:pt modelId="{86A22F45-3627-47E6-A79B-0C7555AEA809}">
      <dgm:prSet phldrT="[Text]" custT="1"/>
      <dgm:spPr/>
      <dgm:t>
        <a:bodyPr/>
        <a:lstStyle/>
        <a:p>
          <a:r>
            <a:rPr lang="sr-Cyrl-RS" sz="2800" b="1" dirty="0">
              <a:latin typeface="Comic Sans MS" pitchFamily="66" charset="0"/>
            </a:rPr>
            <a:t>Акутни гастроентеритиси друге етиологије</a:t>
          </a:r>
          <a:endParaRPr lang="en-US" sz="2800" b="1" dirty="0">
            <a:latin typeface="Comic Sans MS" pitchFamily="66" charset="0"/>
          </a:endParaRPr>
        </a:p>
      </dgm:t>
    </dgm:pt>
    <dgm:pt modelId="{BA7A0E3B-4831-47CA-B834-BCF58E148495}" type="sibTrans" cxnId="{F74CB85A-5DCE-4B9F-846F-6BA57F0E81B9}">
      <dgm:prSet/>
      <dgm:spPr/>
      <dgm:t>
        <a:bodyPr/>
        <a:lstStyle/>
        <a:p>
          <a:endParaRPr lang="en-US"/>
        </a:p>
      </dgm:t>
    </dgm:pt>
    <dgm:pt modelId="{272B4D61-D97B-43B4-A9E9-272787EC0CDC}" type="parTrans" cxnId="{F74CB85A-5DCE-4B9F-846F-6BA57F0E81B9}">
      <dgm:prSet/>
      <dgm:spPr/>
      <dgm:t>
        <a:bodyPr/>
        <a:lstStyle/>
        <a:p>
          <a:endParaRPr lang="en-US"/>
        </a:p>
      </dgm:t>
    </dgm:pt>
    <dgm:pt modelId="{8741E1F1-F079-4A85-83BC-B9051C7DAB3C}">
      <dgm:prSet phldrT="[Text]"/>
      <dgm:spPr/>
      <dgm:t>
        <a:bodyPr/>
        <a:lstStyle/>
        <a:p>
          <a:r>
            <a:rPr lang="sr-Cyrl-CS" dirty="0">
              <a:latin typeface="Tahoma" pitchFamily="34" charset="0"/>
              <a:ea typeface="Tahoma" pitchFamily="34" charset="0"/>
              <a:cs typeface="Tahoma" pitchFamily="34" charset="0"/>
            </a:rPr>
            <a:t>А</a:t>
          </a:r>
          <a:r>
            <a:rPr lang="sr-Cyrl-RS" dirty="0">
              <a:latin typeface="Tahoma" pitchFamily="34" charset="0"/>
              <a:ea typeface="Tahoma" pitchFamily="34" charset="0"/>
              <a:cs typeface="Tahoma" pitchFamily="34" charset="0"/>
            </a:rPr>
            <a:t>кутни абдомен након перфорације</a:t>
          </a:r>
          <a:endParaRPr lang="en-US" dirty="0">
            <a:latin typeface="Tahoma" pitchFamily="34" charset="0"/>
            <a:ea typeface="Tahoma" pitchFamily="34" charset="0"/>
            <a:cs typeface="Tahoma" pitchFamily="34" charset="0"/>
          </a:endParaRPr>
        </a:p>
      </dgm:t>
    </dgm:pt>
    <dgm:pt modelId="{E16776AD-1DED-475D-B668-B6340468202F}" type="parTrans" cxnId="{A2A7B6F5-9164-4096-8723-339CEAB1165D}">
      <dgm:prSet/>
      <dgm:spPr/>
      <dgm:t>
        <a:bodyPr/>
        <a:lstStyle/>
        <a:p>
          <a:endParaRPr lang="en-US"/>
        </a:p>
      </dgm:t>
    </dgm:pt>
    <dgm:pt modelId="{0524140B-5727-43C4-A0EB-0926E57A4198}" type="sibTrans" cxnId="{A2A7B6F5-9164-4096-8723-339CEAB1165D}">
      <dgm:prSet/>
      <dgm:spPr/>
      <dgm:t>
        <a:bodyPr/>
        <a:lstStyle/>
        <a:p>
          <a:endParaRPr lang="en-US"/>
        </a:p>
      </dgm:t>
    </dgm:pt>
    <dgm:pt modelId="{8CCDE4C2-3211-407A-B3A9-CD03F050D122}">
      <dgm:prSet phldrT="[Text]"/>
      <dgm:spPr/>
      <dgm:t>
        <a:bodyPr/>
        <a:lstStyle/>
        <a:p>
          <a:r>
            <a:rPr lang="sr-Cyrl-RS" dirty="0">
              <a:latin typeface="Tahoma" pitchFamily="34" charset="0"/>
              <a:ea typeface="Tahoma" pitchFamily="34" charset="0"/>
              <a:cs typeface="Tahoma" pitchFamily="34" charset="0"/>
            </a:rPr>
            <a:t>Илеус</a:t>
          </a:r>
          <a:endParaRPr lang="en-US" dirty="0">
            <a:latin typeface="Tahoma" pitchFamily="34" charset="0"/>
            <a:ea typeface="Tahoma" pitchFamily="34" charset="0"/>
            <a:cs typeface="Tahoma" pitchFamily="34" charset="0"/>
          </a:endParaRPr>
        </a:p>
      </dgm:t>
    </dgm:pt>
    <dgm:pt modelId="{DE89E180-1B18-43FC-9440-A12CE7BBF716}" type="parTrans" cxnId="{09DF264C-B013-4C9C-ACA9-3B40819D6FAF}">
      <dgm:prSet/>
      <dgm:spPr/>
      <dgm:t>
        <a:bodyPr/>
        <a:lstStyle/>
        <a:p>
          <a:endParaRPr lang="en-US"/>
        </a:p>
      </dgm:t>
    </dgm:pt>
    <dgm:pt modelId="{7188A940-60CC-46B0-9230-66FE13E569B5}" type="sibTrans" cxnId="{09DF264C-B013-4C9C-ACA9-3B40819D6FAF}">
      <dgm:prSet/>
      <dgm:spPr/>
      <dgm:t>
        <a:bodyPr/>
        <a:lstStyle/>
        <a:p>
          <a:endParaRPr lang="en-US"/>
        </a:p>
      </dgm:t>
    </dgm:pt>
    <dgm:pt modelId="{38B15551-3070-4DDF-8CE8-67942C1FEA1A}">
      <dgm:prSet phldrT="[Text]"/>
      <dgm:spPr/>
      <dgm:t>
        <a:bodyPr/>
        <a:lstStyle/>
        <a:p>
          <a:r>
            <a:rPr lang="sr-Cyrl-RS" dirty="0">
              <a:latin typeface="Tahoma" pitchFamily="34" charset="0"/>
              <a:ea typeface="Tahoma" pitchFamily="34" charset="0"/>
              <a:cs typeface="Tahoma" pitchFamily="34" charset="0"/>
            </a:rPr>
            <a:t>Тромбоза мезентеријалних крвих судова</a:t>
          </a:r>
          <a:endParaRPr lang="en-US" dirty="0">
            <a:latin typeface="Tahoma" pitchFamily="34" charset="0"/>
            <a:ea typeface="Tahoma" pitchFamily="34" charset="0"/>
            <a:cs typeface="Tahoma" pitchFamily="34" charset="0"/>
          </a:endParaRPr>
        </a:p>
      </dgm:t>
    </dgm:pt>
    <dgm:pt modelId="{0ADDBBA0-6111-4F43-9538-E4819EA0F804}" type="parTrans" cxnId="{7E012403-72F9-43B8-93BD-B8A7A95826B3}">
      <dgm:prSet/>
      <dgm:spPr/>
      <dgm:t>
        <a:bodyPr/>
        <a:lstStyle/>
        <a:p>
          <a:endParaRPr lang="en-US"/>
        </a:p>
      </dgm:t>
    </dgm:pt>
    <dgm:pt modelId="{1CD50F32-603F-4D15-8014-6F943B4FE890}" type="sibTrans" cxnId="{7E012403-72F9-43B8-93BD-B8A7A95826B3}">
      <dgm:prSet/>
      <dgm:spPr/>
      <dgm:t>
        <a:bodyPr/>
        <a:lstStyle/>
        <a:p>
          <a:endParaRPr lang="en-US"/>
        </a:p>
      </dgm:t>
    </dgm:pt>
    <dgm:pt modelId="{6AFFE710-3F0B-4FE6-AD7E-F8E7AAFC139F}">
      <dgm:prSet phldrT="[Text]"/>
      <dgm:spPr/>
      <dgm:t>
        <a:bodyPr/>
        <a:lstStyle/>
        <a:p>
          <a:endParaRPr lang="en-US" dirty="0"/>
        </a:p>
      </dgm:t>
    </dgm:pt>
    <dgm:pt modelId="{E28B24EB-8FC2-43DA-A218-1859B15A1F0B}" type="parTrans" cxnId="{11F0442A-33D0-45A1-8EA0-7C3F652BB832}">
      <dgm:prSet/>
      <dgm:spPr/>
      <dgm:t>
        <a:bodyPr/>
        <a:lstStyle/>
        <a:p>
          <a:endParaRPr lang="en-US"/>
        </a:p>
      </dgm:t>
    </dgm:pt>
    <dgm:pt modelId="{96DBC665-CF36-43A5-9689-BAFA4521A7AC}" type="sibTrans" cxnId="{11F0442A-33D0-45A1-8EA0-7C3F652BB832}">
      <dgm:prSet/>
      <dgm:spPr/>
      <dgm:t>
        <a:bodyPr/>
        <a:lstStyle/>
        <a:p>
          <a:endParaRPr lang="en-US"/>
        </a:p>
      </dgm:t>
    </dgm:pt>
    <dgm:pt modelId="{9FF5117A-84E6-40A4-B317-93BA3B13ABAE}" type="pres">
      <dgm:prSet presAssocID="{1C6A1824-8E15-4413-A6C4-B737E201E499}" presName="Name0" presStyleCnt="0">
        <dgm:presLayoutVars>
          <dgm:dir/>
          <dgm:animLvl val="lvl"/>
          <dgm:resizeHandles/>
        </dgm:presLayoutVars>
      </dgm:prSet>
      <dgm:spPr/>
    </dgm:pt>
    <dgm:pt modelId="{46BB8D88-FE45-4000-BA44-0E382CA9292E}" type="pres">
      <dgm:prSet presAssocID="{66A204C1-C862-4A7F-8C84-F153CE3DCF58}" presName="linNode" presStyleCnt="0"/>
      <dgm:spPr/>
    </dgm:pt>
    <dgm:pt modelId="{61F22AFF-FC82-4911-957C-88615747B6ED}" type="pres">
      <dgm:prSet presAssocID="{66A204C1-C862-4A7F-8C84-F153CE3DCF58}" presName="parentShp" presStyleLbl="node1" presStyleIdx="0" presStyleCnt="2">
        <dgm:presLayoutVars>
          <dgm:bulletEnabled val="1"/>
        </dgm:presLayoutVars>
      </dgm:prSet>
      <dgm:spPr/>
    </dgm:pt>
    <dgm:pt modelId="{DA194873-4BFF-417B-AE09-08770CA92759}" type="pres">
      <dgm:prSet presAssocID="{66A204C1-C862-4A7F-8C84-F153CE3DCF58}" presName="childShp" presStyleLbl="bgAccFollowNode1" presStyleIdx="0" presStyleCnt="2">
        <dgm:presLayoutVars>
          <dgm:bulletEnabled val="1"/>
        </dgm:presLayoutVars>
      </dgm:prSet>
      <dgm:spPr/>
    </dgm:pt>
    <dgm:pt modelId="{6B9AA283-E903-4FEF-937D-EA75B7D261FD}" type="pres">
      <dgm:prSet presAssocID="{EF574447-4654-4DDC-BB38-B6E8CD104145}" presName="spacing" presStyleCnt="0"/>
      <dgm:spPr/>
    </dgm:pt>
    <dgm:pt modelId="{A7DAEBE5-1033-41A8-AEA0-0CE98A3E8852}" type="pres">
      <dgm:prSet presAssocID="{86A22F45-3627-47E6-A79B-0C7555AEA809}" presName="linNode" presStyleCnt="0"/>
      <dgm:spPr/>
    </dgm:pt>
    <dgm:pt modelId="{340D10D9-C3BE-458E-BDFB-DE7E2C265FE9}" type="pres">
      <dgm:prSet presAssocID="{86A22F45-3627-47E6-A79B-0C7555AEA809}" presName="parentShp" presStyleLbl="node1" presStyleIdx="1" presStyleCnt="2">
        <dgm:presLayoutVars>
          <dgm:bulletEnabled val="1"/>
        </dgm:presLayoutVars>
      </dgm:prSet>
      <dgm:spPr/>
    </dgm:pt>
    <dgm:pt modelId="{29E2B6D4-AC28-41DF-B2A0-1DB8DE07A771}" type="pres">
      <dgm:prSet presAssocID="{86A22F45-3627-47E6-A79B-0C7555AEA809}" presName="childShp" presStyleLbl="bgAccFollowNode1" presStyleIdx="1" presStyleCnt="2">
        <dgm:presLayoutVars>
          <dgm:bulletEnabled val="1"/>
        </dgm:presLayoutVars>
      </dgm:prSet>
      <dgm:spPr/>
    </dgm:pt>
  </dgm:ptLst>
  <dgm:cxnLst>
    <dgm:cxn modelId="{3D738F00-463A-4BC7-B6B9-C11E6B52EC8C}" type="presOf" srcId="{6AFFE710-3F0B-4FE6-AD7E-F8E7AAFC139F}" destId="{29E2B6D4-AC28-41DF-B2A0-1DB8DE07A771}" srcOrd="0" destOrd="0" presId="urn:microsoft.com/office/officeart/2005/8/layout/vList6"/>
    <dgm:cxn modelId="{7E012403-72F9-43B8-93BD-B8A7A95826B3}" srcId="{66A204C1-C862-4A7F-8C84-F153CE3DCF58}" destId="{38B15551-3070-4DDF-8CE8-67942C1FEA1A}" srcOrd="3" destOrd="0" parTransId="{0ADDBBA0-6111-4F43-9538-E4819EA0F804}" sibTransId="{1CD50F32-603F-4D15-8014-6F943B4FE890}"/>
    <dgm:cxn modelId="{EBE69114-A296-4630-93A1-275ED90A41C2}" srcId="{86A22F45-3627-47E6-A79B-0C7555AEA809}" destId="{D5BC5A5B-6C9B-4B4C-8B22-F37526302E29}" srcOrd="1" destOrd="0" parTransId="{C04496EB-CA27-404E-9E97-11DA3322997E}" sibTransId="{B704C03A-BA8B-4703-A0F0-7FCDB9860562}"/>
    <dgm:cxn modelId="{11F0442A-33D0-45A1-8EA0-7C3F652BB832}" srcId="{86A22F45-3627-47E6-A79B-0C7555AEA809}" destId="{6AFFE710-3F0B-4FE6-AD7E-F8E7AAFC139F}" srcOrd="0" destOrd="0" parTransId="{E28B24EB-8FC2-43DA-A218-1859B15A1F0B}" sibTransId="{96DBC665-CF36-43A5-9689-BAFA4521A7AC}"/>
    <dgm:cxn modelId="{60EA1B38-FCD3-4777-AB8A-E9CA4DA4A84C}" type="presOf" srcId="{38B15551-3070-4DDF-8CE8-67942C1FEA1A}" destId="{DA194873-4BFF-417B-AE09-08770CA92759}" srcOrd="0" destOrd="3" presId="urn:microsoft.com/office/officeart/2005/8/layout/vList6"/>
    <dgm:cxn modelId="{F8CFB239-27B0-438E-AAB3-63F5FE6D2169}" type="presOf" srcId="{8CCDE4C2-3211-407A-B3A9-CD03F050D122}" destId="{DA194873-4BFF-417B-AE09-08770CA92759}" srcOrd="0" destOrd="2" presId="urn:microsoft.com/office/officeart/2005/8/layout/vList6"/>
    <dgm:cxn modelId="{67802B3C-8D72-44AD-9C67-05EFF956FBB7}" srcId="{1C6A1824-8E15-4413-A6C4-B737E201E499}" destId="{66A204C1-C862-4A7F-8C84-F153CE3DCF58}" srcOrd="0" destOrd="0" parTransId="{B1DB216F-BCDB-41E9-AAFA-A8D3A9CB01B9}" sibTransId="{EF574447-4654-4DDC-BB38-B6E8CD104145}"/>
    <dgm:cxn modelId="{C24A1748-EB18-4D27-B893-60B7B6194868}" type="presOf" srcId="{1A4E7FE1-7CA9-4C63-BD5D-771541E89A97}" destId="{29E2B6D4-AC28-41DF-B2A0-1DB8DE07A771}" srcOrd="0" destOrd="2" presId="urn:microsoft.com/office/officeart/2005/8/layout/vList6"/>
    <dgm:cxn modelId="{ABB2E349-04CA-4C9B-9F59-02E9A8BB8BEF}" type="presOf" srcId="{86A22F45-3627-47E6-A79B-0C7555AEA809}" destId="{340D10D9-C3BE-458E-BDFB-DE7E2C265FE9}" srcOrd="0" destOrd="0" presId="urn:microsoft.com/office/officeart/2005/8/layout/vList6"/>
    <dgm:cxn modelId="{09DF264C-B013-4C9C-ACA9-3B40819D6FAF}" srcId="{66A204C1-C862-4A7F-8C84-F153CE3DCF58}" destId="{8CCDE4C2-3211-407A-B3A9-CD03F050D122}" srcOrd="2" destOrd="0" parTransId="{DE89E180-1B18-43FC-9440-A12CE7BBF716}" sibTransId="{7188A940-60CC-46B0-9230-66FE13E569B5}"/>
    <dgm:cxn modelId="{79F4824C-FD8B-41A0-B39F-03778E5B4FB1}" type="presOf" srcId="{66A204C1-C862-4A7F-8C84-F153CE3DCF58}" destId="{61F22AFF-FC82-4911-957C-88615747B6ED}" srcOrd="0" destOrd="0" presId="urn:microsoft.com/office/officeart/2005/8/layout/vList6"/>
    <dgm:cxn modelId="{27C4E24D-8730-446E-850E-3E2F97C5C856}" type="presOf" srcId="{C5249EE6-A4A8-485E-8CB2-C6689D55BBA6}" destId="{DA194873-4BFF-417B-AE09-08770CA92759}" srcOrd="0" destOrd="4" presId="urn:microsoft.com/office/officeart/2005/8/layout/vList6"/>
    <dgm:cxn modelId="{5B81064E-42F8-4D30-B534-0C9DE6CE5F7F}" type="presOf" srcId="{1C6A1824-8E15-4413-A6C4-B737E201E499}" destId="{9FF5117A-84E6-40A4-B317-93BA3B13ABAE}" srcOrd="0" destOrd="0" presId="urn:microsoft.com/office/officeart/2005/8/layout/vList6"/>
    <dgm:cxn modelId="{19250F6E-0D1B-40E3-97C7-2AE81F450DA6}" type="presOf" srcId="{74432717-12BE-4A5A-9A58-ACE9CC29B94A}" destId="{DA194873-4BFF-417B-AE09-08770CA92759}" srcOrd="0" destOrd="0" presId="urn:microsoft.com/office/officeart/2005/8/layout/vList6"/>
    <dgm:cxn modelId="{B70E4876-DA4C-488D-833A-3C0E7B209ABD}" type="presOf" srcId="{8741E1F1-F079-4A85-83BC-B9051C7DAB3C}" destId="{DA194873-4BFF-417B-AE09-08770CA92759}" srcOrd="0" destOrd="1" presId="urn:microsoft.com/office/officeart/2005/8/layout/vList6"/>
    <dgm:cxn modelId="{F74CB85A-5DCE-4B9F-846F-6BA57F0E81B9}" srcId="{1C6A1824-8E15-4413-A6C4-B737E201E499}" destId="{86A22F45-3627-47E6-A79B-0C7555AEA809}" srcOrd="1" destOrd="0" parTransId="{272B4D61-D97B-43B4-A9E9-272787EC0CDC}" sibTransId="{BA7A0E3B-4831-47CA-B834-BCF58E148495}"/>
    <dgm:cxn modelId="{3BD3E87B-B8B9-4110-AF04-A92F9E0ECA69}" srcId="{86A22F45-3627-47E6-A79B-0C7555AEA809}" destId="{1A4E7FE1-7CA9-4C63-BD5D-771541E89A97}" srcOrd="2" destOrd="0" parTransId="{152DF793-FEC5-4905-88E9-93B997C6BB4F}" sibTransId="{597DD85A-EE9E-4C29-888E-22DAF18898D3}"/>
    <dgm:cxn modelId="{177A978E-B274-46C4-89BD-91F8B4A96683}" srcId="{66A204C1-C862-4A7F-8C84-F153CE3DCF58}" destId="{C5249EE6-A4A8-485E-8CB2-C6689D55BBA6}" srcOrd="4" destOrd="0" parTransId="{F50D89BB-3363-4B74-9BD9-3A6F1DF86714}" sibTransId="{786F4EA8-3D66-4B60-84C9-67F90153D114}"/>
    <dgm:cxn modelId="{4434A9E2-AF2C-4F5F-93D5-759DBB4FD393}" srcId="{66A204C1-C862-4A7F-8C84-F153CE3DCF58}" destId="{74432717-12BE-4A5A-9A58-ACE9CC29B94A}" srcOrd="0" destOrd="0" parTransId="{BF5D3DD8-9A1B-4740-9CDC-13539E90EF44}" sibTransId="{A51BCC19-C24F-4073-8BE4-8D27F96E6281}"/>
    <dgm:cxn modelId="{A2A7B6F5-9164-4096-8723-339CEAB1165D}" srcId="{66A204C1-C862-4A7F-8C84-F153CE3DCF58}" destId="{8741E1F1-F079-4A85-83BC-B9051C7DAB3C}" srcOrd="1" destOrd="0" parTransId="{E16776AD-1DED-475D-B668-B6340468202F}" sibTransId="{0524140B-5727-43C4-A0EB-0926E57A4198}"/>
    <dgm:cxn modelId="{CC57F1FB-D962-4AE3-BEE9-A8AB56401F9A}" type="presOf" srcId="{D5BC5A5B-6C9B-4B4C-8B22-F37526302E29}" destId="{29E2B6D4-AC28-41DF-B2A0-1DB8DE07A771}" srcOrd="0" destOrd="1" presId="urn:microsoft.com/office/officeart/2005/8/layout/vList6"/>
    <dgm:cxn modelId="{C88092E9-9B08-48CE-BC98-27646147DD71}" type="presParOf" srcId="{9FF5117A-84E6-40A4-B317-93BA3B13ABAE}" destId="{46BB8D88-FE45-4000-BA44-0E382CA9292E}" srcOrd="0" destOrd="0" presId="urn:microsoft.com/office/officeart/2005/8/layout/vList6"/>
    <dgm:cxn modelId="{3E7CBBCF-538E-45A9-8A06-DB32C626B0AD}" type="presParOf" srcId="{46BB8D88-FE45-4000-BA44-0E382CA9292E}" destId="{61F22AFF-FC82-4911-957C-88615747B6ED}" srcOrd="0" destOrd="0" presId="urn:microsoft.com/office/officeart/2005/8/layout/vList6"/>
    <dgm:cxn modelId="{148EA116-2E92-49C4-9949-57477CA4AA3F}" type="presParOf" srcId="{46BB8D88-FE45-4000-BA44-0E382CA9292E}" destId="{DA194873-4BFF-417B-AE09-08770CA92759}" srcOrd="1" destOrd="0" presId="urn:microsoft.com/office/officeart/2005/8/layout/vList6"/>
    <dgm:cxn modelId="{5D426EBE-D9E3-4553-91A9-A08EE7E77D02}" type="presParOf" srcId="{9FF5117A-84E6-40A4-B317-93BA3B13ABAE}" destId="{6B9AA283-E903-4FEF-937D-EA75B7D261FD}" srcOrd="1" destOrd="0" presId="urn:microsoft.com/office/officeart/2005/8/layout/vList6"/>
    <dgm:cxn modelId="{3D28FD12-72AE-43E5-BB45-FE06FC77231A}" type="presParOf" srcId="{9FF5117A-84E6-40A4-B317-93BA3B13ABAE}" destId="{A7DAEBE5-1033-41A8-AEA0-0CE98A3E8852}" srcOrd="2" destOrd="0" presId="urn:microsoft.com/office/officeart/2005/8/layout/vList6"/>
    <dgm:cxn modelId="{8EC4A2B9-8050-4D87-8940-AAEE21CFFAC2}" type="presParOf" srcId="{A7DAEBE5-1033-41A8-AEA0-0CE98A3E8852}" destId="{340D10D9-C3BE-458E-BDFB-DE7E2C265FE9}" srcOrd="0" destOrd="0" presId="urn:microsoft.com/office/officeart/2005/8/layout/vList6"/>
    <dgm:cxn modelId="{ADB59340-DD02-4F13-83A1-8E5AA87BCA5D}" type="presParOf" srcId="{A7DAEBE5-1033-41A8-AEA0-0CE98A3E8852}" destId="{29E2B6D4-AC28-41DF-B2A0-1DB8DE07A771}"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D3AB29A-77A6-4B99-8204-67B4077BE532}" type="doc">
      <dgm:prSet loTypeId="urn:microsoft.com/office/officeart/2005/8/layout/funnel1" loCatId="relationship" qsTypeId="urn:microsoft.com/office/officeart/2005/8/quickstyle/simple1" qsCatId="simple" csTypeId="urn:microsoft.com/office/officeart/2005/8/colors/colorful1#1" csCatId="colorful" phldr="1"/>
      <dgm:spPr/>
      <dgm:t>
        <a:bodyPr/>
        <a:lstStyle/>
        <a:p>
          <a:endParaRPr lang="en-US"/>
        </a:p>
      </dgm:t>
    </dgm:pt>
    <dgm:pt modelId="{B3875833-6AF3-4E6D-B8C5-0D3A7B6C8A4E}">
      <dgm:prSet phldrT="[Text]" custT="1"/>
      <dgm:spPr/>
      <dgm:t>
        <a:bodyPr/>
        <a:lstStyle/>
        <a:p>
          <a:r>
            <a:rPr lang="sr-Cyrl-RS" sz="1600" dirty="0">
              <a:latin typeface="Tahoma" pitchFamily="34" charset="0"/>
              <a:ea typeface="Tahoma" pitchFamily="34" charset="0"/>
              <a:cs typeface="Tahoma" pitchFamily="34" charset="0"/>
            </a:rPr>
            <a:t>Епидемиолошки подаци</a:t>
          </a:r>
          <a:endParaRPr lang="en-US" sz="1600" dirty="0">
            <a:latin typeface="Tahoma" pitchFamily="34" charset="0"/>
            <a:ea typeface="Tahoma" pitchFamily="34" charset="0"/>
            <a:cs typeface="Tahoma" pitchFamily="34" charset="0"/>
          </a:endParaRPr>
        </a:p>
      </dgm:t>
    </dgm:pt>
    <dgm:pt modelId="{0C8C5BD2-0D9B-4EA3-8382-31F0A66F2C48}" type="parTrans" cxnId="{582F03A1-4AAD-4FA7-9FA7-2B5D50A27380}">
      <dgm:prSet/>
      <dgm:spPr/>
      <dgm:t>
        <a:bodyPr/>
        <a:lstStyle/>
        <a:p>
          <a:endParaRPr lang="en-US"/>
        </a:p>
      </dgm:t>
    </dgm:pt>
    <dgm:pt modelId="{727CD7C2-3EE8-4016-BA67-5F9FF8AA90F9}" type="sibTrans" cxnId="{582F03A1-4AAD-4FA7-9FA7-2B5D50A27380}">
      <dgm:prSet/>
      <dgm:spPr/>
      <dgm:t>
        <a:bodyPr/>
        <a:lstStyle/>
        <a:p>
          <a:endParaRPr lang="en-US"/>
        </a:p>
      </dgm:t>
    </dgm:pt>
    <dgm:pt modelId="{5E15A8CA-52CB-4389-8CD5-501FCFCB7B86}">
      <dgm:prSet phldrT="[Text]" custT="1"/>
      <dgm:spPr/>
      <dgm:t>
        <a:bodyPr/>
        <a:lstStyle/>
        <a:p>
          <a:r>
            <a:rPr lang="sr-Cyrl-CS" sz="2000" dirty="0">
              <a:latin typeface="Tahoma" pitchFamily="34" charset="0"/>
              <a:ea typeface="Tahoma" pitchFamily="34" charset="0"/>
              <a:cs typeface="Tahoma" pitchFamily="34" charset="0"/>
            </a:rPr>
            <a:t>К</a:t>
          </a:r>
          <a:r>
            <a:rPr lang="sr-Cyrl-RS" sz="2000" dirty="0">
              <a:latin typeface="Tahoma" pitchFamily="34" charset="0"/>
              <a:ea typeface="Tahoma" pitchFamily="34" charset="0"/>
              <a:cs typeface="Tahoma" pitchFamily="34" charset="0"/>
            </a:rPr>
            <a:t>линичка слика</a:t>
          </a:r>
          <a:endParaRPr lang="en-US" sz="2000" dirty="0">
            <a:latin typeface="Tahoma" pitchFamily="34" charset="0"/>
            <a:ea typeface="Tahoma" pitchFamily="34" charset="0"/>
            <a:cs typeface="Tahoma" pitchFamily="34" charset="0"/>
          </a:endParaRPr>
        </a:p>
      </dgm:t>
    </dgm:pt>
    <dgm:pt modelId="{87BAEB63-D34C-4C55-A35A-50C1A5FABBC7}" type="parTrans" cxnId="{DC60067B-0C14-4332-96CB-2102BEF1909D}">
      <dgm:prSet/>
      <dgm:spPr/>
      <dgm:t>
        <a:bodyPr/>
        <a:lstStyle/>
        <a:p>
          <a:endParaRPr lang="en-US"/>
        </a:p>
      </dgm:t>
    </dgm:pt>
    <dgm:pt modelId="{6021DD42-347E-4166-B7DB-02ADD12E8638}" type="sibTrans" cxnId="{DC60067B-0C14-4332-96CB-2102BEF1909D}">
      <dgm:prSet/>
      <dgm:spPr/>
      <dgm:t>
        <a:bodyPr/>
        <a:lstStyle/>
        <a:p>
          <a:endParaRPr lang="en-US"/>
        </a:p>
      </dgm:t>
    </dgm:pt>
    <dgm:pt modelId="{27E5B978-A307-4588-8783-FA228CEFA2DB}">
      <dgm:prSet phldrT="[Text]" custT="1"/>
      <dgm:spPr/>
      <dgm:t>
        <a:bodyPr/>
        <a:lstStyle/>
        <a:p>
          <a:r>
            <a:rPr lang="sr-Cyrl-CS" sz="1400" dirty="0">
              <a:latin typeface="Tahoma" pitchFamily="34" charset="0"/>
              <a:ea typeface="Tahoma" pitchFamily="34" charset="0"/>
              <a:cs typeface="Tahoma" pitchFamily="34" charset="0"/>
            </a:rPr>
            <a:t>Микробиолошке</a:t>
          </a:r>
          <a:r>
            <a:rPr lang="sr-Cyrl-RS" sz="1400" dirty="0">
              <a:latin typeface="Tahoma" pitchFamily="34" charset="0"/>
              <a:ea typeface="Tahoma" pitchFamily="34" charset="0"/>
              <a:cs typeface="Tahoma" pitchFamily="34" charset="0"/>
            </a:rPr>
            <a:t> анализе (копрокултура, хемокултура)</a:t>
          </a:r>
          <a:endParaRPr lang="en-US" sz="1400" dirty="0">
            <a:latin typeface="Tahoma" pitchFamily="34" charset="0"/>
            <a:ea typeface="Tahoma" pitchFamily="34" charset="0"/>
            <a:cs typeface="Tahoma" pitchFamily="34" charset="0"/>
          </a:endParaRPr>
        </a:p>
      </dgm:t>
    </dgm:pt>
    <dgm:pt modelId="{0B374E69-C9B5-4349-BDEE-9D9E4601AD24}" type="parTrans" cxnId="{E55C44EE-2468-4CAE-B9AC-115FFEF5017B}">
      <dgm:prSet/>
      <dgm:spPr/>
      <dgm:t>
        <a:bodyPr/>
        <a:lstStyle/>
        <a:p>
          <a:endParaRPr lang="en-US"/>
        </a:p>
      </dgm:t>
    </dgm:pt>
    <dgm:pt modelId="{2D53F3E1-2C30-41E2-A182-6B14450895B8}" type="sibTrans" cxnId="{E55C44EE-2468-4CAE-B9AC-115FFEF5017B}">
      <dgm:prSet/>
      <dgm:spPr/>
      <dgm:t>
        <a:bodyPr/>
        <a:lstStyle/>
        <a:p>
          <a:endParaRPr lang="en-US"/>
        </a:p>
      </dgm:t>
    </dgm:pt>
    <dgm:pt modelId="{8C8D16FD-FDA0-47D9-8836-3EC447029A05}">
      <dgm:prSet phldrT="[Text]"/>
      <dgm:spPr/>
      <dgm:t>
        <a:bodyPr/>
        <a:lstStyle/>
        <a:p>
          <a:r>
            <a:rPr lang="sr-Latn-RS" b="1" i="1" dirty="0">
              <a:latin typeface="Comic Sans MS" pitchFamily="66" charset="0"/>
            </a:rPr>
            <a:t>Salmonellosis spp.</a:t>
          </a:r>
          <a:endParaRPr lang="en-US" b="1" i="1" dirty="0">
            <a:latin typeface="Comic Sans MS" pitchFamily="66" charset="0"/>
          </a:endParaRPr>
        </a:p>
      </dgm:t>
    </dgm:pt>
    <dgm:pt modelId="{1741344B-7782-4AA1-8933-92841A71A37E}" type="parTrans" cxnId="{33C50B7B-EBAD-492B-8001-1B597855EA4C}">
      <dgm:prSet/>
      <dgm:spPr/>
      <dgm:t>
        <a:bodyPr/>
        <a:lstStyle/>
        <a:p>
          <a:endParaRPr lang="en-US"/>
        </a:p>
      </dgm:t>
    </dgm:pt>
    <dgm:pt modelId="{A625488B-8E45-47DD-8A2B-932F06965221}" type="sibTrans" cxnId="{33C50B7B-EBAD-492B-8001-1B597855EA4C}">
      <dgm:prSet/>
      <dgm:spPr/>
      <dgm:t>
        <a:bodyPr/>
        <a:lstStyle/>
        <a:p>
          <a:endParaRPr lang="en-US"/>
        </a:p>
      </dgm:t>
    </dgm:pt>
    <dgm:pt modelId="{100A051E-C463-4964-989A-76E2AE2B20BF}" type="pres">
      <dgm:prSet presAssocID="{3D3AB29A-77A6-4B99-8204-67B4077BE532}" presName="Name0" presStyleCnt="0">
        <dgm:presLayoutVars>
          <dgm:chMax val="4"/>
          <dgm:resizeHandles val="exact"/>
        </dgm:presLayoutVars>
      </dgm:prSet>
      <dgm:spPr/>
    </dgm:pt>
    <dgm:pt modelId="{014024F4-5F6C-4237-98FF-D432490A415B}" type="pres">
      <dgm:prSet presAssocID="{3D3AB29A-77A6-4B99-8204-67B4077BE532}" presName="ellipse" presStyleLbl="trBgShp" presStyleIdx="0" presStyleCnt="1"/>
      <dgm:spPr/>
    </dgm:pt>
    <dgm:pt modelId="{421D6E69-7AE8-41CD-A29A-15E9E673024B}" type="pres">
      <dgm:prSet presAssocID="{3D3AB29A-77A6-4B99-8204-67B4077BE532}" presName="arrow1" presStyleLbl="fgShp" presStyleIdx="0" presStyleCnt="1" custLinFactNeighborX="30952" custLinFactNeighborY="18422"/>
      <dgm:spPr/>
    </dgm:pt>
    <dgm:pt modelId="{C5AF1B34-D517-4586-AEB3-FFDF841EFCB5}" type="pres">
      <dgm:prSet presAssocID="{3D3AB29A-77A6-4B99-8204-67B4077BE532}" presName="rectangle" presStyleLbl="revTx" presStyleIdx="0" presStyleCnt="1" custScaleX="107104" custScaleY="90198">
        <dgm:presLayoutVars>
          <dgm:bulletEnabled val="1"/>
        </dgm:presLayoutVars>
      </dgm:prSet>
      <dgm:spPr/>
    </dgm:pt>
    <dgm:pt modelId="{D010D9FD-FBBF-4699-B6A0-15BA415A7D9A}" type="pres">
      <dgm:prSet presAssocID="{5E15A8CA-52CB-4389-8CD5-501FCFCB7B86}" presName="item1" presStyleLbl="node1" presStyleIdx="0" presStyleCnt="3" custFlipVert="0" custScaleX="187667" custScaleY="160708" custLinFactNeighborX="13373" custLinFactNeighborY="14367">
        <dgm:presLayoutVars>
          <dgm:bulletEnabled val="1"/>
        </dgm:presLayoutVars>
      </dgm:prSet>
      <dgm:spPr/>
    </dgm:pt>
    <dgm:pt modelId="{1B4F91D0-6BB9-44E0-A648-02CF068D8A9E}" type="pres">
      <dgm:prSet presAssocID="{27E5B978-A307-4588-8783-FA228CEFA2DB}" presName="item2" presStyleLbl="node1" presStyleIdx="1" presStyleCnt="3" custScaleX="170913" custScaleY="174860" custLinFactNeighborX="-25951" custLinFactNeighborY="-6139">
        <dgm:presLayoutVars>
          <dgm:bulletEnabled val="1"/>
        </dgm:presLayoutVars>
      </dgm:prSet>
      <dgm:spPr/>
    </dgm:pt>
    <dgm:pt modelId="{66C29427-1B09-4EA8-9266-CA3945CD590F}" type="pres">
      <dgm:prSet presAssocID="{8C8D16FD-FDA0-47D9-8836-3EC447029A05}" presName="item3" presStyleLbl="node1" presStyleIdx="2" presStyleCnt="3" custScaleX="178908" custScaleY="151061" custLinFactNeighborX="36647" custLinFactNeighborY="2366">
        <dgm:presLayoutVars>
          <dgm:bulletEnabled val="1"/>
        </dgm:presLayoutVars>
      </dgm:prSet>
      <dgm:spPr/>
    </dgm:pt>
    <dgm:pt modelId="{66B2DA9B-9217-4398-AB10-E46C6D98CFD0}" type="pres">
      <dgm:prSet presAssocID="{3D3AB29A-77A6-4B99-8204-67B4077BE532}" presName="funnel" presStyleLbl="trAlignAcc1" presStyleIdx="0" presStyleCnt="1" custFlipVert="0" custScaleX="125527" custScaleY="142857" custLinFactNeighborX="0" custLinFactNeighborY="9188"/>
      <dgm:spPr/>
    </dgm:pt>
  </dgm:ptLst>
  <dgm:cxnLst>
    <dgm:cxn modelId="{C6F26024-AC7B-4C47-826C-6BAE09DCA19E}" type="presOf" srcId="{B3875833-6AF3-4E6D-B8C5-0D3A7B6C8A4E}" destId="{66C29427-1B09-4EA8-9266-CA3945CD590F}" srcOrd="0" destOrd="0" presId="urn:microsoft.com/office/officeart/2005/8/layout/funnel1"/>
    <dgm:cxn modelId="{447D1F3C-E2F0-47B2-8711-F998FE970D58}" type="presOf" srcId="{5E15A8CA-52CB-4389-8CD5-501FCFCB7B86}" destId="{1B4F91D0-6BB9-44E0-A648-02CF068D8A9E}" srcOrd="0" destOrd="0" presId="urn:microsoft.com/office/officeart/2005/8/layout/funnel1"/>
    <dgm:cxn modelId="{EE2D163D-B70C-49E7-8C8A-5B6D59A1F01E}" type="presOf" srcId="{3D3AB29A-77A6-4B99-8204-67B4077BE532}" destId="{100A051E-C463-4964-989A-76E2AE2B20BF}" srcOrd="0" destOrd="0" presId="urn:microsoft.com/office/officeart/2005/8/layout/funnel1"/>
    <dgm:cxn modelId="{098E4A60-6F5D-4A31-940F-EF2BE05C5B62}" type="presOf" srcId="{27E5B978-A307-4588-8783-FA228CEFA2DB}" destId="{D010D9FD-FBBF-4699-B6A0-15BA415A7D9A}" srcOrd="0" destOrd="0" presId="urn:microsoft.com/office/officeart/2005/8/layout/funnel1"/>
    <dgm:cxn modelId="{DC60067B-0C14-4332-96CB-2102BEF1909D}" srcId="{3D3AB29A-77A6-4B99-8204-67B4077BE532}" destId="{5E15A8CA-52CB-4389-8CD5-501FCFCB7B86}" srcOrd="1" destOrd="0" parTransId="{87BAEB63-D34C-4C55-A35A-50C1A5FABBC7}" sibTransId="{6021DD42-347E-4166-B7DB-02ADD12E8638}"/>
    <dgm:cxn modelId="{33C50B7B-EBAD-492B-8001-1B597855EA4C}" srcId="{3D3AB29A-77A6-4B99-8204-67B4077BE532}" destId="{8C8D16FD-FDA0-47D9-8836-3EC447029A05}" srcOrd="3" destOrd="0" parTransId="{1741344B-7782-4AA1-8933-92841A71A37E}" sibTransId="{A625488B-8E45-47DD-8A2B-932F06965221}"/>
    <dgm:cxn modelId="{582F03A1-4AAD-4FA7-9FA7-2B5D50A27380}" srcId="{3D3AB29A-77A6-4B99-8204-67B4077BE532}" destId="{B3875833-6AF3-4E6D-B8C5-0D3A7B6C8A4E}" srcOrd="0" destOrd="0" parTransId="{0C8C5BD2-0D9B-4EA3-8382-31F0A66F2C48}" sibTransId="{727CD7C2-3EE8-4016-BA67-5F9FF8AA90F9}"/>
    <dgm:cxn modelId="{E55C44EE-2468-4CAE-B9AC-115FFEF5017B}" srcId="{3D3AB29A-77A6-4B99-8204-67B4077BE532}" destId="{27E5B978-A307-4588-8783-FA228CEFA2DB}" srcOrd="2" destOrd="0" parTransId="{0B374E69-C9B5-4349-BDEE-9D9E4601AD24}" sibTransId="{2D53F3E1-2C30-41E2-A182-6B14450895B8}"/>
    <dgm:cxn modelId="{0AB050F9-C84F-4358-B776-B87237130B06}" type="presOf" srcId="{8C8D16FD-FDA0-47D9-8836-3EC447029A05}" destId="{C5AF1B34-D517-4586-AEB3-FFDF841EFCB5}" srcOrd="0" destOrd="0" presId="urn:microsoft.com/office/officeart/2005/8/layout/funnel1"/>
    <dgm:cxn modelId="{ED5EFCD3-08AB-4311-B59B-E5D9F5D26ECF}" type="presParOf" srcId="{100A051E-C463-4964-989A-76E2AE2B20BF}" destId="{014024F4-5F6C-4237-98FF-D432490A415B}" srcOrd="0" destOrd="0" presId="urn:microsoft.com/office/officeart/2005/8/layout/funnel1"/>
    <dgm:cxn modelId="{DD0B0D27-E9B7-41EE-A0D2-6A11B5AC8BA2}" type="presParOf" srcId="{100A051E-C463-4964-989A-76E2AE2B20BF}" destId="{421D6E69-7AE8-41CD-A29A-15E9E673024B}" srcOrd="1" destOrd="0" presId="urn:microsoft.com/office/officeart/2005/8/layout/funnel1"/>
    <dgm:cxn modelId="{FF3C2061-5E14-4DC4-846E-4223F931ADE5}" type="presParOf" srcId="{100A051E-C463-4964-989A-76E2AE2B20BF}" destId="{C5AF1B34-D517-4586-AEB3-FFDF841EFCB5}" srcOrd="2" destOrd="0" presId="urn:microsoft.com/office/officeart/2005/8/layout/funnel1"/>
    <dgm:cxn modelId="{BF45ADB8-504D-4E69-9248-FAA20AFFD5DB}" type="presParOf" srcId="{100A051E-C463-4964-989A-76E2AE2B20BF}" destId="{D010D9FD-FBBF-4699-B6A0-15BA415A7D9A}" srcOrd="3" destOrd="0" presId="urn:microsoft.com/office/officeart/2005/8/layout/funnel1"/>
    <dgm:cxn modelId="{7567A7BA-2B0F-4879-9732-DB4EBC70D839}" type="presParOf" srcId="{100A051E-C463-4964-989A-76E2AE2B20BF}" destId="{1B4F91D0-6BB9-44E0-A648-02CF068D8A9E}" srcOrd="4" destOrd="0" presId="urn:microsoft.com/office/officeart/2005/8/layout/funnel1"/>
    <dgm:cxn modelId="{E3E952E3-4FB1-4438-BE15-04A9939E7431}" type="presParOf" srcId="{100A051E-C463-4964-989A-76E2AE2B20BF}" destId="{66C29427-1B09-4EA8-9266-CA3945CD590F}" srcOrd="5" destOrd="0" presId="urn:microsoft.com/office/officeart/2005/8/layout/funnel1"/>
    <dgm:cxn modelId="{9213F435-4945-484E-9712-04DBC631A62D}" type="presParOf" srcId="{100A051E-C463-4964-989A-76E2AE2B20BF}" destId="{66B2DA9B-9217-4398-AB10-E46C6D98CFD0}" srcOrd="6" destOrd="0" presId="urn:microsoft.com/office/officeart/2005/8/layout/funne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123D7D5-0EAA-4BDA-8277-298B9E1B631B}" type="doc">
      <dgm:prSet loTypeId="urn:microsoft.com/office/officeart/2005/8/layout/radial5" loCatId="cycle" qsTypeId="urn:microsoft.com/office/officeart/2005/8/quickstyle/simple4" qsCatId="simple" csTypeId="urn:microsoft.com/office/officeart/2005/8/colors/accent1_2" csCatId="accent1" phldr="1"/>
      <dgm:spPr/>
      <dgm:t>
        <a:bodyPr/>
        <a:lstStyle/>
        <a:p>
          <a:endParaRPr lang="en-US"/>
        </a:p>
      </dgm:t>
    </dgm:pt>
    <dgm:pt modelId="{F0BAE2EF-B9D7-429E-B58D-E8B53CA2C1AE}">
      <dgm:prSet phldrT="[Text]"/>
      <dgm:spPr/>
      <dgm:t>
        <a:bodyPr/>
        <a:lstStyle/>
        <a:p>
          <a:r>
            <a:rPr lang="sr-Cyrl-RS" dirty="0"/>
            <a:t>Лабораторијске анализе</a:t>
          </a:r>
          <a:endParaRPr lang="en-US" dirty="0"/>
        </a:p>
      </dgm:t>
    </dgm:pt>
    <dgm:pt modelId="{7B8563FA-69E2-4E82-88F1-6C67A54CD581}" type="parTrans" cxnId="{847CDBEF-9503-49B7-BC0D-6C49F1865010}">
      <dgm:prSet/>
      <dgm:spPr/>
      <dgm:t>
        <a:bodyPr/>
        <a:lstStyle/>
        <a:p>
          <a:endParaRPr lang="en-US"/>
        </a:p>
      </dgm:t>
    </dgm:pt>
    <dgm:pt modelId="{F55938E3-DC4B-4778-B9A6-7E3FC0C814F6}" type="sibTrans" cxnId="{847CDBEF-9503-49B7-BC0D-6C49F1865010}">
      <dgm:prSet/>
      <dgm:spPr/>
      <dgm:t>
        <a:bodyPr/>
        <a:lstStyle/>
        <a:p>
          <a:endParaRPr lang="en-US"/>
        </a:p>
      </dgm:t>
    </dgm:pt>
    <dgm:pt modelId="{274BD1FD-EBE1-42BE-82BF-B9177C428A73}">
      <dgm:prSet phldrT="[Text]"/>
      <dgm:spPr/>
      <dgm:t>
        <a:bodyPr/>
        <a:lstStyle/>
        <a:p>
          <a:r>
            <a:rPr lang="sr-Cyrl-RS" dirty="0"/>
            <a:t>Серолошке анализе</a:t>
          </a:r>
          <a:endParaRPr lang="en-US" dirty="0"/>
        </a:p>
      </dgm:t>
    </dgm:pt>
    <dgm:pt modelId="{091C3EE2-3247-4766-AD37-B46D45B43412}" type="parTrans" cxnId="{8091ED75-EA7B-4445-9EF3-725337DDFB4E}">
      <dgm:prSet/>
      <dgm:spPr/>
      <dgm:t>
        <a:bodyPr/>
        <a:lstStyle/>
        <a:p>
          <a:endParaRPr lang="en-US"/>
        </a:p>
      </dgm:t>
    </dgm:pt>
    <dgm:pt modelId="{058B4233-0E1A-432C-8AC4-86322DC63619}" type="sibTrans" cxnId="{8091ED75-EA7B-4445-9EF3-725337DDFB4E}">
      <dgm:prSet/>
      <dgm:spPr/>
      <dgm:t>
        <a:bodyPr/>
        <a:lstStyle/>
        <a:p>
          <a:endParaRPr lang="en-US"/>
        </a:p>
      </dgm:t>
    </dgm:pt>
    <dgm:pt modelId="{A5E33B68-1E3E-4E3E-9731-0AD2C1F9B2D7}">
      <dgm:prSet phldrT="[Text]"/>
      <dgm:spPr/>
      <dgm:t>
        <a:bodyPr/>
        <a:lstStyle/>
        <a:p>
          <a:r>
            <a:rPr lang="sr-Cyrl-RS" dirty="0"/>
            <a:t>Хемокултуре,</a:t>
          </a:r>
        </a:p>
        <a:p>
          <a:r>
            <a:rPr lang="sr-Cyrl-CS" dirty="0"/>
            <a:t>Б</a:t>
          </a:r>
          <a:r>
            <a:rPr lang="sr-Cyrl-RS" dirty="0"/>
            <a:t>актериолошки преглед пунктата</a:t>
          </a:r>
          <a:endParaRPr lang="en-US" dirty="0"/>
        </a:p>
      </dgm:t>
    </dgm:pt>
    <dgm:pt modelId="{E05370AE-3FEC-4307-A495-A6A187A3D3E8}" type="parTrans" cxnId="{EFD56F0E-D255-436A-8E48-D75C00D1D184}">
      <dgm:prSet/>
      <dgm:spPr/>
      <dgm:t>
        <a:bodyPr/>
        <a:lstStyle/>
        <a:p>
          <a:endParaRPr lang="en-US"/>
        </a:p>
      </dgm:t>
    </dgm:pt>
    <dgm:pt modelId="{27BADA60-FBA6-4C01-AF5F-C6A9B343C333}" type="sibTrans" cxnId="{EFD56F0E-D255-436A-8E48-D75C00D1D184}">
      <dgm:prSet/>
      <dgm:spPr/>
      <dgm:t>
        <a:bodyPr/>
        <a:lstStyle/>
        <a:p>
          <a:endParaRPr lang="en-US"/>
        </a:p>
      </dgm:t>
    </dgm:pt>
    <dgm:pt modelId="{B3E17FF0-723A-4624-870A-498F62D930DF}">
      <dgm:prSet phldrT="[Text]"/>
      <dgm:spPr/>
      <dgm:t>
        <a:bodyPr/>
        <a:lstStyle/>
        <a:p>
          <a:r>
            <a:rPr lang="sr-Cyrl-RS" dirty="0"/>
            <a:t>Копрокултура</a:t>
          </a:r>
          <a:endParaRPr lang="en-US" dirty="0"/>
        </a:p>
      </dgm:t>
    </dgm:pt>
    <dgm:pt modelId="{AE8CE2A7-823F-4989-9078-E01AD7D2C4C9}" type="parTrans" cxnId="{452BAD0D-84AD-49DE-896A-74272AACA695}">
      <dgm:prSet/>
      <dgm:spPr/>
      <dgm:t>
        <a:bodyPr/>
        <a:lstStyle/>
        <a:p>
          <a:endParaRPr lang="en-US"/>
        </a:p>
      </dgm:t>
    </dgm:pt>
    <dgm:pt modelId="{9BB20EC9-8EA8-4307-AFE2-11E237E35DEC}" type="sibTrans" cxnId="{452BAD0D-84AD-49DE-896A-74272AACA695}">
      <dgm:prSet/>
      <dgm:spPr/>
      <dgm:t>
        <a:bodyPr/>
        <a:lstStyle/>
        <a:p>
          <a:endParaRPr lang="en-US"/>
        </a:p>
      </dgm:t>
    </dgm:pt>
    <dgm:pt modelId="{1431DA3D-688F-44F5-A92E-FF242215392C}">
      <dgm:prSet phldrT="[Text]" phldr="1"/>
      <dgm:spPr>
        <a:blipFill rotWithShape="0">
          <a:blip xmlns:r="http://schemas.openxmlformats.org/officeDocument/2006/relationships" r:embed="rId1"/>
          <a:stretch>
            <a:fillRect/>
          </a:stretch>
        </a:blipFill>
      </dgm:spPr>
      <dgm:t>
        <a:bodyPr/>
        <a:lstStyle/>
        <a:p>
          <a:endParaRPr lang="en-US" dirty="0"/>
        </a:p>
      </dgm:t>
    </dgm:pt>
    <dgm:pt modelId="{4A7C2C1B-5187-475F-92F7-0AD03D630921}" type="sibTrans" cxnId="{0924A2FE-0926-4502-8B4B-8CA941C67DDC}">
      <dgm:prSet/>
      <dgm:spPr/>
      <dgm:t>
        <a:bodyPr/>
        <a:lstStyle/>
        <a:p>
          <a:endParaRPr lang="en-US"/>
        </a:p>
      </dgm:t>
    </dgm:pt>
    <dgm:pt modelId="{26E246B4-2865-4A4F-AD3F-11334CD67E35}" type="parTrans" cxnId="{0924A2FE-0926-4502-8B4B-8CA941C67DDC}">
      <dgm:prSet/>
      <dgm:spPr/>
      <dgm:t>
        <a:bodyPr/>
        <a:lstStyle/>
        <a:p>
          <a:endParaRPr lang="en-US"/>
        </a:p>
      </dgm:t>
    </dgm:pt>
    <dgm:pt modelId="{644F7D83-D05A-4BB5-B6EA-5977D2C17902}" type="pres">
      <dgm:prSet presAssocID="{A123D7D5-0EAA-4BDA-8277-298B9E1B631B}" presName="Name0" presStyleCnt="0">
        <dgm:presLayoutVars>
          <dgm:chMax val="1"/>
          <dgm:dir/>
          <dgm:animLvl val="ctr"/>
          <dgm:resizeHandles val="exact"/>
        </dgm:presLayoutVars>
      </dgm:prSet>
      <dgm:spPr/>
    </dgm:pt>
    <dgm:pt modelId="{821DA487-D124-4AAF-8FBF-7A54F4D6FF79}" type="pres">
      <dgm:prSet presAssocID="{1431DA3D-688F-44F5-A92E-FF242215392C}" presName="centerShape" presStyleLbl="node0" presStyleIdx="0" presStyleCnt="1"/>
      <dgm:spPr/>
    </dgm:pt>
    <dgm:pt modelId="{D6E873CA-80B9-4EA9-8096-B674F4F23145}" type="pres">
      <dgm:prSet presAssocID="{7B8563FA-69E2-4E82-88F1-6C67A54CD581}" presName="parTrans" presStyleLbl="sibTrans2D1" presStyleIdx="0" presStyleCnt="4"/>
      <dgm:spPr/>
    </dgm:pt>
    <dgm:pt modelId="{D4620D9C-8BBD-4956-A846-FE32D3E674F5}" type="pres">
      <dgm:prSet presAssocID="{7B8563FA-69E2-4E82-88F1-6C67A54CD581}" presName="connectorText" presStyleLbl="sibTrans2D1" presStyleIdx="0" presStyleCnt="4"/>
      <dgm:spPr/>
    </dgm:pt>
    <dgm:pt modelId="{A96BF547-C2B6-4BEF-8F89-EC4C7962AA2C}" type="pres">
      <dgm:prSet presAssocID="{F0BAE2EF-B9D7-429E-B58D-E8B53CA2C1AE}" presName="node" presStyleLbl="node1" presStyleIdx="0" presStyleCnt="4">
        <dgm:presLayoutVars>
          <dgm:bulletEnabled val="1"/>
        </dgm:presLayoutVars>
      </dgm:prSet>
      <dgm:spPr/>
    </dgm:pt>
    <dgm:pt modelId="{04F7FF9A-2BFA-4A78-A3FE-9FCD4612637F}" type="pres">
      <dgm:prSet presAssocID="{091C3EE2-3247-4766-AD37-B46D45B43412}" presName="parTrans" presStyleLbl="sibTrans2D1" presStyleIdx="1" presStyleCnt="4"/>
      <dgm:spPr/>
    </dgm:pt>
    <dgm:pt modelId="{B8AAE34E-FC61-4D52-BEDD-2AB419E92AB7}" type="pres">
      <dgm:prSet presAssocID="{091C3EE2-3247-4766-AD37-B46D45B43412}" presName="connectorText" presStyleLbl="sibTrans2D1" presStyleIdx="1" presStyleCnt="4"/>
      <dgm:spPr/>
    </dgm:pt>
    <dgm:pt modelId="{397D6416-5D37-4C0A-8AA1-B231525AE75C}" type="pres">
      <dgm:prSet presAssocID="{274BD1FD-EBE1-42BE-82BF-B9177C428A73}" presName="node" presStyleLbl="node1" presStyleIdx="1" presStyleCnt="4">
        <dgm:presLayoutVars>
          <dgm:bulletEnabled val="1"/>
        </dgm:presLayoutVars>
      </dgm:prSet>
      <dgm:spPr/>
    </dgm:pt>
    <dgm:pt modelId="{FAF386C6-57FF-449B-9728-3A2A25D1E518}" type="pres">
      <dgm:prSet presAssocID="{E05370AE-3FEC-4307-A495-A6A187A3D3E8}" presName="parTrans" presStyleLbl="sibTrans2D1" presStyleIdx="2" presStyleCnt="4"/>
      <dgm:spPr/>
    </dgm:pt>
    <dgm:pt modelId="{EBFAAB7A-842A-46DD-B7EC-E7AA6C61BE38}" type="pres">
      <dgm:prSet presAssocID="{E05370AE-3FEC-4307-A495-A6A187A3D3E8}" presName="connectorText" presStyleLbl="sibTrans2D1" presStyleIdx="2" presStyleCnt="4"/>
      <dgm:spPr/>
    </dgm:pt>
    <dgm:pt modelId="{42DD01C0-EBC1-441B-9C22-FDD25B5D80A7}" type="pres">
      <dgm:prSet presAssocID="{A5E33B68-1E3E-4E3E-9731-0AD2C1F9B2D7}" presName="node" presStyleLbl="node1" presStyleIdx="2" presStyleCnt="4">
        <dgm:presLayoutVars>
          <dgm:bulletEnabled val="1"/>
        </dgm:presLayoutVars>
      </dgm:prSet>
      <dgm:spPr/>
    </dgm:pt>
    <dgm:pt modelId="{0A19B585-B9EC-4E89-BD8C-31A9CE847BCD}" type="pres">
      <dgm:prSet presAssocID="{AE8CE2A7-823F-4989-9078-E01AD7D2C4C9}" presName="parTrans" presStyleLbl="sibTrans2D1" presStyleIdx="3" presStyleCnt="4"/>
      <dgm:spPr/>
    </dgm:pt>
    <dgm:pt modelId="{5D80F562-C102-4CE9-94A9-DBE9E9172E52}" type="pres">
      <dgm:prSet presAssocID="{AE8CE2A7-823F-4989-9078-E01AD7D2C4C9}" presName="connectorText" presStyleLbl="sibTrans2D1" presStyleIdx="3" presStyleCnt="4"/>
      <dgm:spPr/>
    </dgm:pt>
    <dgm:pt modelId="{2BC1D7A5-CDE9-4770-9BD3-91EA9F2F8305}" type="pres">
      <dgm:prSet presAssocID="{B3E17FF0-723A-4624-870A-498F62D930DF}" presName="node" presStyleLbl="node1" presStyleIdx="3" presStyleCnt="4">
        <dgm:presLayoutVars>
          <dgm:bulletEnabled val="1"/>
        </dgm:presLayoutVars>
      </dgm:prSet>
      <dgm:spPr/>
    </dgm:pt>
  </dgm:ptLst>
  <dgm:cxnLst>
    <dgm:cxn modelId="{9616220A-2324-4216-AFD4-95E443335DB7}" type="presOf" srcId="{274BD1FD-EBE1-42BE-82BF-B9177C428A73}" destId="{397D6416-5D37-4C0A-8AA1-B231525AE75C}" srcOrd="0" destOrd="0" presId="urn:microsoft.com/office/officeart/2005/8/layout/radial5"/>
    <dgm:cxn modelId="{452BAD0D-84AD-49DE-896A-74272AACA695}" srcId="{1431DA3D-688F-44F5-A92E-FF242215392C}" destId="{B3E17FF0-723A-4624-870A-498F62D930DF}" srcOrd="3" destOrd="0" parTransId="{AE8CE2A7-823F-4989-9078-E01AD7D2C4C9}" sibTransId="{9BB20EC9-8EA8-4307-AFE2-11E237E35DEC}"/>
    <dgm:cxn modelId="{EFD56F0E-D255-436A-8E48-D75C00D1D184}" srcId="{1431DA3D-688F-44F5-A92E-FF242215392C}" destId="{A5E33B68-1E3E-4E3E-9731-0AD2C1F9B2D7}" srcOrd="2" destOrd="0" parTransId="{E05370AE-3FEC-4307-A495-A6A187A3D3E8}" sibTransId="{27BADA60-FBA6-4C01-AF5F-C6A9B343C333}"/>
    <dgm:cxn modelId="{0A14F50F-CBB1-449B-B42B-A8B307598B61}" type="presOf" srcId="{E05370AE-3FEC-4307-A495-A6A187A3D3E8}" destId="{FAF386C6-57FF-449B-9728-3A2A25D1E518}" srcOrd="0" destOrd="0" presId="urn:microsoft.com/office/officeart/2005/8/layout/radial5"/>
    <dgm:cxn modelId="{9FFE2D15-EA9E-476A-842A-456554C23947}" type="presOf" srcId="{091C3EE2-3247-4766-AD37-B46D45B43412}" destId="{04F7FF9A-2BFA-4A78-A3FE-9FCD4612637F}" srcOrd="0" destOrd="0" presId="urn:microsoft.com/office/officeart/2005/8/layout/radial5"/>
    <dgm:cxn modelId="{22DC9321-2C10-4266-BF1B-506D313E009F}" type="presOf" srcId="{A123D7D5-0EAA-4BDA-8277-298B9E1B631B}" destId="{644F7D83-D05A-4BB5-B6EA-5977D2C17902}" srcOrd="0" destOrd="0" presId="urn:microsoft.com/office/officeart/2005/8/layout/radial5"/>
    <dgm:cxn modelId="{C338C05F-665F-474C-8A58-2EF1D2D45491}" type="presOf" srcId="{1431DA3D-688F-44F5-A92E-FF242215392C}" destId="{821DA487-D124-4AAF-8FBF-7A54F4D6FF79}" srcOrd="0" destOrd="0" presId="urn:microsoft.com/office/officeart/2005/8/layout/radial5"/>
    <dgm:cxn modelId="{D0101849-39B4-49A6-BFEB-9C5C1DD7C51A}" type="presOf" srcId="{AE8CE2A7-823F-4989-9078-E01AD7D2C4C9}" destId="{5D80F562-C102-4CE9-94A9-DBE9E9172E52}" srcOrd="1" destOrd="0" presId="urn:microsoft.com/office/officeart/2005/8/layout/radial5"/>
    <dgm:cxn modelId="{8091ED75-EA7B-4445-9EF3-725337DDFB4E}" srcId="{1431DA3D-688F-44F5-A92E-FF242215392C}" destId="{274BD1FD-EBE1-42BE-82BF-B9177C428A73}" srcOrd="1" destOrd="0" parTransId="{091C3EE2-3247-4766-AD37-B46D45B43412}" sibTransId="{058B4233-0E1A-432C-8AC4-86322DC63619}"/>
    <dgm:cxn modelId="{004A0878-FACF-4E63-8113-AB9CAE1F7A72}" type="presOf" srcId="{AE8CE2A7-823F-4989-9078-E01AD7D2C4C9}" destId="{0A19B585-B9EC-4E89-BD8C-31A9CE847BCD}" srcOrd="0" destOrd="0" presId="urn:microsoft.com/office/officeart/2005/8/layout/radial5"/>
    <dgm:cxn modelId="{AAA40B85-8E1E-4531-82FE-8F8C0A7F0B7C}" type="presOf" srcId="{091C3EE2-3247-4766-AD37-B46D45B43412}" destId="{B8AAE34E-FC61-4D52-BEDD-2AB419E92AB7}" srcOrd="1" destOrd="0" presId="urn:microsoft.com/office/officeart/2005/8/layout/radial5"/>
    <dgm:cxn modelId="{A6E3B888-C1A6-4B2A-A20E-50832A41F49A}" type="presOf" srcId="{7B8563FA-69E2-4E82-88F1-6C67A54CD581}" destId="{D6E873CA-80B9-4EA9-8096-B674F4F23145}" srcOrd="0" destOrd="0" presId="urn:microsoft.com/office/officeart/2005/8/layout/radial5"/>
    <dgm:cxn modelId="{A5355B9B-CA96-4570-99DB-8A3AA1667681}" type="presOf" srcId="{A5E33B68-1E3E-4E3E-9731-0AD2C1F9B2D7}" destId="{42DD01C0-EBC1-441B-9C22-FDD25B5D80A7}" srcOrd="0" destOrd="0" presId="urn:microsoft.com/office/officeart/2005/8/layout/radial5"/>
    <dgm:cxn modelId="{6F3EBFA0-97B0-4A5E-96B6-79DAEB228B7D}" type="presOf" srcId="{B3E17FF0-723A-4624-870A-498F62D930DF}" destId="{2BC1D7A5-CDE9-4770-9BD3-91EA9F2F8305}" srcOrd="0" destOrd="0" presId="urn:microsoft.com/office/officeart/2005/8/layout/radial5"/>
    <dgm:cxn modelId="{044A7BAE-B6FF-411A-ABF8-4E297C9990E7}" type="presOf" srcId="{E05370AE-3FEC-4307-A495-A6A187A3D3E8}" destId="{EBFAAB7A-842A-46DD-B7EC-E7AA6C61BE38}" srcOrd="1" destOrd="0" presId="urn:microsoft.com/office/officeart/2005/8/layout/radial5"/>
    <dgm:cxn modelId="{6F0D13B5-5A49-4516-A815-3E2329FFF82E}" type="presOf" srcId="{F0BAE2EF-B9D7-429E-B58D-E8B53CA2C1AE}" destId="{A96BF547-C2B6-4BEF-8F89-EC4C7962AA2C}" srcOrd="0" destOrd="0" presId="urn:microsoft.com/office/officeart/2005/8/layout/radial5"/>
    <dgm:cxn modelId="{847CDBEF-9503-49B7-BC0D-6C49F1865010}" srcId="{1431DA3D-688F-44F5-A92E-FF242215392C}" destId="{F0BAE2EF-B9D7-429E-B58D-E8B53CA2C1AE}" srcOrd="0" destOrd="0" parTransId="{7B8563FA-69E2-4E82-88F1-6C67A54CD581}" sibTransId="{F55938E3-DC4B-4778-B9A6-7E3FC0C814F6}"/>
    <dgm:cxn modelId="{BBDD8DF7-38DB-4A20-B81E-86F865ECA16F}" type="presOf" srcId="{7B8563FA-69E2-4E82-88F1-6C67A54CD581}" destId="{D4620D9C-8BBD-4956-A846-FE32D3E674F5}" srcOrd="1" destOrd="0" presId="urn:microsoft.com/office/officeart/2005/8/layout/radial5"/>
    <dgm:cxn modelId="{0924A2FE-0926-4502-8B4B-8CA941C67DDC}" srcId="{A123D7D5-0EAA-4BDA-8277-298B9E1B631B}" destId="{1431DA3D-688F-44F5-A92E-FF242215392C}" srcOrd="0" destOrd="0" parTransId="{26E246B4-2865-4A4F-AD3F-11334CD67E35}" sibTransId="{4A7C2C1B-5187-475F-92F7-0AD03D630921}"/>
    <dgm:cxn modelId="{0726B4D9-C7D7-4DBD-9B26-CF9CE4AEFBE1}" type="presParOf" srcId="{644F7D83-D05A-4BB5-B6EA-5977D2C17902}" destId="{821DA487-D124-4AAF-8FBF-7A54F4D6FF79}" srcOrd="0" destOrd="0" presId="urn:microsoft.com/office/officeart/2005/8/layout/radial5"/>
    <dgm:cxn modelId="{5C45A69A-406B-4D62-B847-15DFAB91380B}" type="presParOf" srcId="{644F7D83-D05A-4BB5-B6EA-5977D2C17902}" destId="{D6E873CA-80B9-4EA9-8096-B674F4F23145}" srcOrd="1" destOrd="0" presId="urn:microsoft.com/office/officeart/2005/8/layout/radial5"/>
    <dgm:cxn modelId="{5F8FAB84-CF11-47F2-943A-9B00C2C9B060}" type="presParOf" srcId="{D6E873CA-80B9-4EA9-8096-B674F4F23145}" destId="{D4620D9C-8BBD-4956-A846-FE32D3E674F5}" srcOrd="0" destOrd="0" presId="urn:microsoft.com/office/officeart/2005/8/layout/radial5"/>
    <dgm:cxn modelId="{848D9226-F3F5-4EBA-B348-CFA51A2B2E07}" type="presParOf" srcId="{644F7D83-D05A-4BB5-B6EA-5977D2C17902}" destId="{A96BF547-C2B6-4BEF-8F89-EC4C7962AA2C}" srcOrd="2" destOrd="0" presId="urn:microsoft.com/office/officeart/2005/8/layout/radial5"/>
    <dgm:cxn modelId="{15C8188C-4FAD-4B8A-AFBA-1956AB7475EF}" type="presParOf" srcId="{644F7D83-D05A-4BB5-B6EA-5977D2C17902}" destId="{04F7FF9A-2BFA-4A78-A3FE-9FCD4612637F}" srcOrd="3" destOrd="0" presId="urn:microsoft.com/office/officeart/2005/8/layout/radial5"/>
    <dgm:cxn modelId="{AE3EA49B-45A9-40FD-A13C-C3B9ED6395FD}" type="presParOf" srcId="{04F7FF9A-2BFA-4A78-A3FE-9FCD4612637F}" destId="{B8AAE34E-FC61-4D52-BEDD-2AB419E92AB7}" srcOrd="0" destOrd="0" presId="urn:microsoft.com/office/officeart/2005/8/layout/radial5"/>
    <dgm:cxn modelId="{D9210F7E-9803-4FF4-A255-1E656CD04935}" type="presParOf" srcId="{644F7D83-D05A-4BB5-B6EA-5977D2C17902}" destId="{397D6416-5D37-4C0A-8AA1-B231525AE75C}" srcOrd="4" destOrd="0" presId="urn:microsoft.com/office/officeart/2005/8/layout/radial5"/>
    <dgm:cxn modelId="{7AFCB5D6-619F-4C0E-A854-675FCC39134B}" type="presParOf" srcId="{644F7D83-D05A-4BB5-B6EA-5977D2C17902}" destId="{FAF386C6-57FF-449B-9728-3A2A25D1E518}" srcOrd="5" destOrd="0" presId="urn:microsoft.com/office/officeart/2005/8/layout/radial5"/>
    <dgm:cxn modelId="{F23C5FDE-3778-4FC1-9188-AA3C22F251C4}" type="presParOf" srcId="{FAF386C6-57FF-449B-9728-3A2A25D1E518}" destId="{EBFAAB7A-842A-46DD-B7EC-E7AA6C61BE38}" srcOrd="0" destOrd="0" presId="urn:microsoft.com/office/officeart/2005/8/layout/radial5"/>
    <dgm:cxn modelId="{8B934606-6AFF-467E-8314-BE83DB3DB11D}" type="presParOf" srcId="{644F7D83-D05A-4BB5-B6EA-5977D2C17902}" destId="{42DD01C0-EBC1-441B-9C22-FDD25B5D80A7}" srcOrd="6" destOrd="0" presId="urn:microsoft.com/office/officeart/2005/8/layout/radial5"/>
    <dgm:cxn modelId="{9085C45F-D145-4201-A090-D01203C33AAE}" type="presParOf" srcId="{644F7D83-D05A-4BB5-B6EA-5977D2C17902}" destId="{0A19B585-B9EC-4E89-BD8C-31A9CE847BCD}" srcOrd="7" destOrd="0" presId="urn:microsoft.com/office/officeart/2005/8/layout/radial5"/>
    <dgm:cxn modelId="{D5188C61-B21E-4A89-BBB6-14907A042E66}" type="presParOf" srcId="{0A19B585-B9EC-4E89-BD8C-31A9CE847BCD}" destId="{5D80F562-C102-4CE9-94A9-DBE9E9172E52}" srcOrd="0" destOrd="0" presId="urn:microsoft.com/office/officeart/2005/8/layout/radial5"/>
    <dgm:cxn modelId="{B826AAB1-E58A-4E99-8429-592B2602ADB8}" type="presParOf" srcId="{644F7D83-D05A-4BB5-B6EA-5977D2C17902}" destId="{2BC1D7A5-CDE9-4770-9BD3-91EA9F2F8305}"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5286193-7CAB-4821-9193-3C1140EE7C90}"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B0E77069-52F2-4F81-AA0F-457C1CFE05E3}">
      <dgm:prSet phldrT="[Text]" phldr="1"/>
      <dgm:spPr>
        <a:blipFill rotWithShape="0">
          <a:blip xmlns:r="http://schemas.openxmlformats.org/officeDocument/2006/relationships" r:embed="rId1"/>
          <a:stretch>
            <a:fillRect/>
          </a:stretch>
        </a:blipFill>
      </dgm:spPr>
      <dgm:t>
        <a:bodyPr/>
        <a:lstStyle/>
        <a:p>
          <a:endParaRPr lang="en-US" dirty="0"/>
        </a:p>
      </dgm:t>
    </dgm:pt>
    <dgm:pt modelId="{BD01D951-DFAE-4584-87CE-CD93E4852724}" type="parTrans" cxnId="{0B850966-1FF4-4828-9822-9BEC161BDDC2}">
      <dgm:prSet/>
      <dgm:spPr/>
      <dgm:t>
        <a:bodyPr/>
        <a:lstStyle/>
        <a:p>
          <a:endParaRPr lang="en-US"/>
        </a:p>
      </dgm:t>
    </dgm:pt>
    <dgm:pt modelId="{4E5B663F-A240-45BD-BE94-8A8DB82B931B}" type="sibTrans" cxnId="{0B850966-1FF4-4828-9822-9BEC161BDDC2}">
      <dgm:prSet/>
      <dgm:spPr/>
      <dgm:t>
        <a:bodyPr/>
        <a:lstStyle/>
        <a:p>
          <a:endParaRPr lang="en-US"/>
        </a:p>
      </dgm:t>
    </dgm:pt>
    <dgm:pt modelId="{81AB08C8-3364-4435-9206-9E090ADC9883}">
      <dgm:prSet phldrT="[Text]" phldr="1"/>
      <dgm:spPr>
        <a:blipFill rotWithShape="0">
          <a:blip xmlns:r="http://schemas.openxmlformats.org/officeDocument/2006/relationships" r:embed="rId2"/>
          <a:stretch>
            <a:fillRect/>
          </a:stretch>
        </a:blipFill>
      </dgm:spPr>
      <dgm:t>
        <a:bodyPr/>
        <a:lstStyle/>
        <a:p>
          <a:endParaRPr lang="en-US" dirty="0"/>
        </a:p>
      </dgm:t>
    </dgm:pt>
    <dgm:pt modelId="{EB823EA2-FCC1-463A-9737-2DEE69AD9841}" type="parTrans" cxnId="{15273B04-E8AB-4ABA-8086-62EA1211B7C6}">
      <dgm:prSet/>
      <dgm:spPr/>
      <dgm:t>
        <a:bodyPr/>
        <a:lstStyle/>
        <a:p>
          <a:endParaRPr lang="en-US"/>
        </a:p>
      </dgm:t>
    </dgm:pt>
    <dgm:pt modelId="{A076283C-B80A-490E-9A9E-DD7026207CC5}" type="sibTrans" cxnId="{15273B04-E8AB-4ABA-8086-62EA1211B7C6}">
      <dgm:prSet/>
      <dgm:spPr/>
      <dgm:t>
        <a:bodyPr/>
        <a:lstStyle/>
        <a:p>
          <a:endParaRPr lang="en-US"/>
        </a:p>
      </dgm:t>
    </dgm:pt>
    <dgm:pt modelId="{0D305506-D72A-49BF-868B-7A292FD386BD}">
      <dgm:prSet phldrT="[Text]" phldr="1"/>
      <dgm:spPr>
        <a:blipFill rotWithShape="0">
          <a:blip xmlns:r="http://schemas.openxmlformats.org/officeDocument/2006/relationships" r:embed="rId3"/>
          <a:stretch>
            <a:fillRect/>
          </a:stretch>
        </a:blipFill>
      </dgm:spPr>
      <dgm:t>
        <a:bodyPr/>
        <a:lstStyle/>
        <a:p>
          <a:endParaRPr lang="en-US" dirty="0"/>
        </a:p>
      </dgm:t>
    </dgm:pt>
    <dgm:pt modelId="{C492D22D-2998-4D7A-9EDF-412FED40A0B9}" type="parTrans" cxnId="{24178BB2-2665-4757-9DED-4A28FB836910}">
      <dgm:prSet/>
      <dgm:spPr/>
      <dgm:t>
        <a:bodyPr/>
        <a:lstStyle/>
        <a:p>
          <a:endParaRPr lang="en-US"/>
        </a:p>
      </dgm:t>
    </dgm:pt>
    <dgm:pt modelId="{35C4D716-243D-4367-854E-1498BCB3FE22}" type="sibTrans" cxnId="{24178BB2-2665-4757-9DED-4A28FB836910}">
      <dgm:prSet/>
      <dgm:spPr/>
      <dgm:t>
        <a:bodyPr/>
        <a:lstStyle/>
        <a:p>
          <a:endParaRPr lang="en-US"/>
        </a:p>
      </dgm:t>
    </dgm:pt>
    <dgm:pt modelId="{0A4DA35B-D923-497E-A5B6-AADB028FB568}">
      <dgm:prSet phldrT="[Text]" phldr="1"/>
      <dgm:spPr>
        <a:blipFill rotWithShape="0">
          <a:blip xmlns:r="http://schemas.openxmlformats.org/officeDocument/2006/relationships" r:embed="rId4"/>
          <a:stretch>
            <a:fillRect/>
          </a:stretch>
        </a:blipFill>
      </dgm:spPr>
      <dgm:t>
        <a:bodyPr/>
        <a:lstStyle/>
        <a:p>
          <a:endParaRPr lang="en-US" dirty="0"/>
        </a:p>
      </dgm:t>
    </dgm:pt>
    <dgm:pt modelId="{C630814F-FE14-4394-8FEC-B07ACAB229A3}" type="parTrans" cxnId="{DEAC97FA-650A-4403-AB81-B7248CDD8D4C}">
      <dgm:prSet/>
      <dgm:spPr/>
      <dgm:t>
        <a:bodyPr/>
        <a:lstStyle/>
        <a:p>
          <a:endParaRPr lang="en-US"/>
        </a:p>
      </dgm:t>
    </dgm:pt>
    <dgm:pt modelId="{81508DA6-E0AC-4EE5-9F0D-3A77A9A8304C}" type="sibTrans" cxnId="{DEAC97FA-650A-4403-AB81-B7248CDD8D4C}">
      <dgm:prSet/>
      <dgm:spPr/>
      <dgm:t>
        <a:bodyPr/>
        <a:lstStyle/>
        <a:p>
          <a:endParaRPr lang="en-US"/>
        </a:p>
      </dgm:t>
    </dgm:pt>
    <dgm:pt modelId="{0CF90A0B-982F-4704-80ED-0D0D7A9A9DD1}">
      <dgm:prSet phldrT="[Text]" phldr="1"/>
      <dgm:spPr>
        <a:blipFill rotWithShape="0">
          <a:blip xmlns:r="http://schemas.openxmlformats.org/officeDocument/2006/relationships" r:embed="rId5"/>
          <a:stretch>
            <a:fillRect/>
          </a:stretch>
        </a:blipFill>
      </dgm:spPr>
      <dgm:t>
        <a:bodyPr/>
        <a:lstStyle/>
        <a:p>
          <a:endParaRPr lang="en-US" dirty="0"/>
        </a:p>
      </dgm:t>
    </dgm:pt>
    <dgm:pt modelId="{4D90D7B5-C203-4EA8-877F-C7B99089463E}" type="sibTrans" cxnId="{D50F9F67-BEBA-4343-B8B1-564BF5691EAA}">
      <dgm:prSet/>
      <dgm:spPr/>
      <dgm:t>
        <a:bodyPr/>
        <a:lstStyle/>
        <a:p>
          <a:endParaRPr lang="en-US"/>
        </a:p>
      </dgm:t>
    </dgm:pt>
    <dgm:pt modelId="{25581ED4-DC0E-4C92-B34A-B1AC793ECB23}" type="parTrans" cxnId="{D50F9F67-BEBA-4343-B8B1-564BF5691EAA}">
      <dgm:prSet/>
      <dgm:spPr/>
      <dgm:t>
        <a:bodyPr/>
        <a:lstStyle/>
        <a:p>
          <a:endParaRPr lang="en-US"/>
        </a:p>
      </dgm:t>
    </dgm:pt>
    <dgm:pt modelId="{565DF834-FB65-4597-9EBC-01876172921C}" type="pres">
      <dgm:prSet presAssocID="{85286193-7CAB-4821-9193-3C1140EE7C90}" presName="Name0" presStyleCnt="0">
        <dgm:presLayoutVars>
          <dgm:chMax val="1"/>
          <dgm:dir/>
          <dgm:animLvl val="ctr"/>
          <dgm:resizeHandles val="exact"/>
        </dgm:presLayoutVars>
      </dgm:prSet>
      <dgm:spPr/>
    </dgm:pt>
    <dgm:pt modelId="{A18E7EB8-F546-4D36-ABAE-9DE4DF460A2F}" type="pres">
      <dgm:prSet presAssocID="{0CF90A0B-982F-4704-80ED-0D0D7A9A9DD1}" presName="centerShape" presStyleLbl="node0" presStyleIdx="0" presStyleCnt="1"/>
      <dgm:spPr/>
    </dgm:pt>
    <dgm:pt modelId="{E0489B3C-5A6C-4042-80F6-A8BB55566446}" type="pres">
      <dgm:prSet presAssocID="{BD01D951-DFAE-4584-87CE-CD93E4852724}" presName="parTrans" presStyleLbl="sibTrans2D1" presStyleIdx="0" presStyleCnt="4"/>
      <dgm:spPr/>
    </dgm:pt>
    <dgm:pt modelId="{00DBA446-5505-429C-8077-8A8B975734C0}" type="pres">
      <dgm:prSet presAssocID="{BD01D951-DFAE-4584-87CE-CD93E4852724}" presName="connectorText" presStyleLbl="sibTrans2D1" presStyleIdx="0" presStyleCnt="4"/>
      <dgm:spPr/>
    </dgm:pt>
    <dgm:pt modelId="{D3939C41-EF88-4317-BF85-FEDF19F0A55A}" type="pres">
      <dgm:prSet presAssocID="{B0E77069-52F2-4F81-AA0F-457C1CFE05E3}" presName="node" presStyleLbl="node1" presStyleIdx="0" presStyleCnt="4">
        <dgm:presLayoutVars>
          <dgm:bulletEnabled val="1"/>
        </dgm:presLayoutVars>
      </dgm:prSet>
      <dgm:spPr/>
    </dgm:pt>
    <dgm:pt modelId="{6C496933-E74B-4C1F-A7D5-22C5E2FA899E}" type="pres">
      <dgm:prSet presAssocID="{EB823EA2-FCC1-463A-9737-2DEE69AD9841}" presName="parTrans" presStyleLbl="sibTrans2D1" presStyleIdx="1" presStyleCnt="4"/>
      <dgm:spPr/>
    </dgm:pt>
    <dgm:pt modelId="{F29B0938-0BB4-47B1-B1FD-BEF64EFA4098}" type="pres">
      <dgm:prSet presAssocID="{EB823EA2-FCC1-463A-9737-2DEE69AD9841}" presName="connectorText" presStyleLbl="sibTrans2D1" presStyleIdx="1" presStyleCnt="4"/>
      <dgm:spPr/>
    </dgm:pt>
    <dgm:pt modelId="{33035C6A-95EF-4A0B-878B-DA5377F93B18}" type="pres">
      <dgm:prSet presAssocID="{81AB08C8-3364-4435-9206-9E090ADC9883}" presName="node" presStyleLbl="node1" presStyleIdx="1" presStyleCnt="4">
        <dgm:presLayoutVars>
          <dgm:bulletEnabled val="1"/>
        </dgm:presLayoutVars>
      </dgm:prSet>
      <dgm:spPr/>
    </dgm:pt>
    <dgm:pt modelId="{2ABE39AB-A9B0-4D2B-BAC9-3128AA0912C9}" type="pres">
      <dgm:prSet presAssocID="{C492D22D-2998-4D7A-9EDF-412FED40A0B9}" presName="parTrans" presStyleLbl="sibTrans2D1" presStyleIdx="2" presStyleCnt="4"/>
      <dgm:spPr/>
    </dgm:pt>
    <dgm:pt modelId="{1F8FBD23-1882-4F77-BB9B-2FDE8E406D02}" type="pres">
      <dgm:prSet presAssocID="{C492D22D-2998-4D7A-9EDF-412FED40A0B9}" presName="connectorText" presStyleLbl="sibTrans2D1" presStyleIdx="2" presStyleCnt="4"/>
      <dgm:spPr/>
    </dgm:pt>
    <dgm:pt modelId="{CE9B46A1-4934-46EA-A4D6-01ABB1C26E44}" type="pres">
      <dgm:prSet presAssocID="{0D305506-D72A-49BF-868B-7A292FD386BD}" presName="node" presStyleLbl="node1" presStyleIdx="2" presStyleCnt="4">
        <dgm:presLayoutVars>
          <dgm:bulletEnabled val="1"/>
        </dgm:presLayoutVars>
      </dgm:prSet>
      <dgm:spPr/>
    </dgm:pt>
    <dgm:pt modelId="{9DB2B328-FFA3-4C25-9051-E84F5E0D6613}" type="pres">
      <dgm:prSet presAssocID="{C630814F-FE14-4394-8FEC-B07ACAB229A3}" presName="parTrans" presStyleLbl="sibTrans2D1" presStyleIdx="3" presStyleCnt="4"/>
      <dgm:spPr/>
    </dgm:pt>
    <dgm:pt modelId="{B774454A-6AC5-4E9E-A279-3E7C5FD1B4EB}" type="pres">
      <dgm:prSet presAssocID="{C630814F-FE14-4394-8FEC-B07ACAB229A3}" presName="connectorText" presStyleLbl="sibTrans2D1" presStyleIdx="3" presStyleCnt="4"/>
      <dgm:spPr/>
    </dgm:pt>
    <dgm:pt modelId="{71403944-00C9-4345-99EF-B690A71F7666}" type="pres">
      <dgm:prSet presAssocID="{0A4DA35B-D923-497E-A5B6-AADB028FB568}" presName="node" presStyleLbl="node1" presStyleIdx="3" presStyleCnt="4">
        <dgm:presLayoutVars>
          <dgm:bulletEnabled val="1"/>
        </dgm:presLayoutVars>
      </dgm:prSet>
      <dgm:spPr/>
    </dgm:pt>
  </dgm:ptLst>
  <dgm:cxnLst>
    <dgm:cxn modelId="{15273B04-E8AB-4ABA-8086-62EA1211B7C6}" srcId="{0CF90A0B-982F-4704-80ED-0D0D7A9A9DD1}" destId="{81AB08C8-3364-4435-9206-9E090ADC9883}" srcOrd="1" destOrd="0" parTransId="{EB823EA2-FCC1-463A-9737-2DEE69AD9841}" sibTransId="{A076283C-B80A-490E-9A9E-DD7026207CC5}"/>
    <dgm:cxn modelId="{45B5C015-7911-4003-BFCD-9996B016386D}" type="presOf" srcId="{BD01D951-DFAE-4584-87CE-CD93E4852724}" destId="{E0489B3C-5A6C-4042-80F6-A8BB55566446}" srcOrd="0" destOrd="0" presId="urn:microsoft.com/office/officeart/2005/8/layout/radial5"/>
    <dgm:cxn modelId="{704C1832-2F29-448B-9207-4CA0C67DEE4D}" type="presOf" srcId="{81AB08C8-3364-4435-9206-9E090ADC9883}" destId="{33035C6A-95EF-4A0B-878B-DA5377F93B18}" srcOrd="0" destOrd="0" presId="urn:microsoft.com/office/officeart/2005/8/layout/radial5"/>
    <dgm:cxn modelId="{D92AF55B-1E5D-4FAB-BC8F-64C96BE0DA36}" type="presOf" srcId="{B0E77069-52F2-4F81-AA0F-457C1CFE05E3}" destId="{D3939C41-EF88-4317-BF85-FEDF19F0A55A}" srcOrd="0" destOrd="0" presId="urn:microsoft.com/office/officeart/2005/8/layout/radial5"/>
    <dgm:cxn modelId="{D0D71B42-BECE-451E-9E78-107BA2F645A1}" type="presOf" srcId="{EB823EA2-FCC1-463A-9737-2DEE69AD9841}" destId="{6C496933-E74B-4C1F-A7D5-22C5E2FA899E}" srcOrd="0" destOrd="0" presId="urn:microsoft.com/office/officeart/2005/8/layout/radial5"/>
    <dgm:cxn modelId="{0B850966-1FF4-4828-9822-9BEC161BDDC2}" srcId="{0CF90A0B-982F-4704-80ED-0D0D7A9A9DD1}" destId="{B0E77069-52F2-4F81-AA0F-457C1CFE05E3}" srcOrd="0" destOrd="0" parTransId="{BD01D951-DFAE-4584-87CE-CD93E4852724}" sibTransId="{4E5B663F-A240-45BD-BE94-8A8DB82B931B}"/>
    <dgm:cxn modelId="{D50F9F67-BEBA-4343-B8B1-564BF5691EAA}" srcId="{85286193-7CAB-4821-9193-3C1140EE7C90}" destId="{0CF90A0B-982F-4704-80ED-0D0D7A9A9DD1}" srcOrd="0" destOrd="0" parTransId="{25581ED4-DC0E-4C92-B34A-B1AC793ECB23}" sibTransId="{4D90D7B5-C203-4EA8-877F-C7B99089463E}"/>
    <dgm:cxn modelId="{93AAD769-1D81-4365-9339-55BFD38CA185}" type="presOf" srcId="{0A4DA35B-D923-497E-A5B6-AADB028FB568}" destId="{71403944-00C9-4345-99EF-B690A71F7666}" srcOrd="0" destOrd="0" presId="urn:microsoft.com/office/officeart/2005/8/layout/radial5"/>
    <dgm:cxn modelId="{F373E66E-835E-4906-8901-6FD3AE6BA291}" type="presOf" srcId="{EB823EA2-FCC1-463A-9737-2DEE69AD9841}" destId="{F29B0938-0BB4-47B1-B1FD-BEF64EFA4098}" srcOrd="1" destOrd="0" presId="urn:microsoft.com/office/officeart/2005/8/layout/radial5"/>
    <dgm:cxn modelId="{ED6CCE7F-E128-45A7-8637-6E2A150734C4}" type="presOf" srcId="{0D305506-D72A-49BF-868B-7A292FD386BD}" destId="{CE9B46A1-4934-46EA-A4D6-01ABB1C26E44}" srcOrd="0" destOrd="0" presId="urn:microsoft.com/office/officeart/2005/8/layout/radial5"/>
    <dgm:cxn modelId="{72E8D0A6-A0FB-4B63-8663-0055871EEC3D}" type="presOf" srcId="{85286193-7CAB-4821-9193-3C1140EE7C90}" destId="{565DF834-FB65-4597-9EBC-01876172921C}" srcOrd="0" destOrd="0" presId="urn:microsoft.com/office/officeart/2005/8/layout/radial5"/>
    <dgm:cxn modelId="{A6FD30A8-464A-4F95-A0EC-1D99FB57D1B1}" type="presOf" srcId="{C630814F-FE14-4394-8FEC-B07ACAB229A3}" destId="{9DB2B328-FFA3-4C25-9051-E84F5E0D6613}" srcOrd="0" destOrd="0" presId="urn:microsoft.com/office/officeart/2005/8/layout/radial5"/>
    <dgm:cxn modelId="{24178BB2-2665-4757-9DED-4A28FB836910}" srcId="{0CF90A0B-982F-4704-80ED-0D0D7A9A9DD1}" destId="{0D305506-D72A-49BF-868B-7A292FD386BD}" srcOrd="2" destOrd="0" parTransId="{C492D22D-2998-4D7A-9EDF-412FED40A0B9}" sibTransId="{35C4D716-243D-4367-854E-1498BCB3FE22}"/>
    <dgm:cxn modelId="{BE7EB8B2-41B1-412F-85F4-8D2B9ECD2E15}" type="presOf" srcId="{C492D22D-2998-4D7A-9EDF-412FED40A0B9}" destId="{2ABE39AB-A9B0-4D2B-BAC9-3128AA0912C9}" srcOrd="0" destOrd="0" presId="urn:microsoft.com/office/officeart/2005/8/layout/radial5"/>
    <dgm:cxn modelId="{A86130D6-C331-40F0-8687-3151E3834CDD}" type="presOf" srcId="{0CF90A0B-982F-4704-80ED-0D0D7A9A9DD1}" destId="{A18E7EB8-F546-4D36-ABAE-9DE4DF460A2F}" srcOrd="0" destOrd="0" presId="urn:microsoft.com/office/officeart/2005/8/layout/radial5"/>
    <dgm:cxn modelId="{A65CE7E0-5A22-4D9D-ABF7-E851431C911B}" type="presOf" srcId="{BD01D951-DFAE-4584-87CE-CD93E4852724}" destId="{00DBA446-5505-429C-8077-8A8B975734C0}" srcOrd="1" destOrd="0" presId="urn:microsoft.com/office/officeart/2005/8/layout/radial5"/>
    <dgm:cxn modelId="{63FC25E6-3B0D-43D1-AC43-DC42D0103E5D}" type="presOf" srcId="{C630814F-FE14-4394-8FEC-B07ACAB229A3}" destId="{B774454A-6AC5-4E9E-A279-3E7C5FD1B4EB}" srcOrd="1" destOrd="0" presId="urn:microsoft.com/office/officeart/2005/8/layout/radial5"/>
    <dgm:cxn modelId="{753BC4F9-C720-444A-A1FD-D0CF5C64614F}" type="presOf" srcId="{C492D22D-2998-4D7A-9EDF-412FED40A0B9}" destId="{1F8FBD23-1882-4F77-BB9B-2FDE8E406D02}" srcOrd="1" destOrd="0" presId="urn:microsoft.com/office/officeart/2005/8/layout/radial5"/>
    <dgm:cxn modelId="{DEAC97FA-650A-4403-AB81-B7248CDD8D4C}" srcId="{0CF90A0B-982F-4704-80ED-0D0D7A9A9DD1}" destId="{0A4DA35B-D923-497E-A5B6-AADB028FB568}" srcOrd="3" destOrd="0" parTransId="{C630814F-FE14-4394-8FEC-B07ACAB229A3}" sibTransId="{81508DA6-E0AC-4EE5-9F0D-3A77A9A8304C}"/>
    <dgm:cxn modelId="{7C39A294-7DB2-48D6-8DA0-8BF92F2AA61B}" type="presParOf" srcId="{565DF834-FB65-4597-9EBC-01876172921C}" destId="{A18E7EB8-F546-4D36-ABAE-9DE4DF460A2F}" srcOrd="0" destOrd="0" presId="urn:microsoft.com/office/officeart/2005/8/layout/radial5"/>
    <dgm:cxn modelId="{5CAB8039-88D4-4E6E-857C-A8E2617C0680}" type="presParOf" srcId="{565DF834-FB65-4597-9EBC-01876172921C}" destId="{E0489B3C-5A6C-4042-80F6-A8BB55566446}" srcOrd="1" destOrd="0" presId="urn:microsoft.com/office/officeart/2005/8/layout/radial5"/>
    <dgm:cxn modelId="{7F7BF38E-7A1F-4EE4-8ACD-9CA6868D7516}" type="presParOf" srcId="{E0489B3C-5A6C-4042-80F6-A8BB55566446}" destId="{00DBA446-5505-429C-8077-8A8B975734C0}" srcOrd="0" destOrd="0" presId="urn:microsoft.com/office/officeart/2005/8/layout/radial5"/>
    <dgm:cxn modelId="{D729D2DE-7763-4DBB-8CFE-613F5C622402}" type="presParOf" srcId="{565DF834-FB65-4597-9EBC-01876172921C}" destId="{D3939C41-EF88-4317-BF85-FEDF19F0A55A}" srcOrd="2" destOrd="0" presId="urn:microsoft.com/office/officeart/2005/8/layout/radial5"/>
    <dgm:cxn modelId="{E57FC67E-C48D-4296-9D63-7A782A35E8A3}" type="presParOf" srcId="{565DF834-FB65-4597-9EBC-01876172921C}" destId="{6C496933-E74B-4C1F-A7D5-22C5E2FA899E}" srcOrd="3" destOrd="0" presId="urn:microsoft.com/office/officeart/2005/8/layout/radial5"/>
    <dgm:cxn modelId="{73632232-6524-49C6-8024-9E415DF4E6F9}" type="presParOf" srcId="{6C496933-E74B-4C1F-A7D5-22C5E2FA899E}" destId="{F29B0938-0BB4-47B1-B1FD-BEF64EFA4098}" srcOrd="0" destOrd="0" presId="urn:microsoft.com/office/officeart/2005/8/layout/radial5"/>
    <dgm:cxn modelId="{FDC8C5BF-19D8-4BF7-A89A-B4AAF50B5B6E}" type="presParOf" srcId="{565DF834-FB65-4597-9EBC-01876172921C}" destId="{33035C6A-95EF-4A0B-878B-DA5377F93B18}" srcOrd="4" destOrd="0" presId="urn:microsoft.com/office/officeart/2005/8/layout/radial5"/>
    <dgm:cxn modelId="{BC2972C2-A8E4-4BF5-8EBD-C7D1CB05607D}" type="presParOf" srcId="{565DF834-FB65-4597-9EBC-01876172921C}" destId="{2ABE39AB-A9B0-4D2B-BAC9-3128AA0912C9}" srcOrd="5" destOrd="0" presId="urn:microsoft.com/office/officeart/2005/8/layout/radial5"/>
    <dgm:cxn modelId="{839AD9EC-C2EF-4CE8-A8F0-1A27A48DC3D9}" type="presParOf" srcId="{2ABE39AB-A9B0-4D2B-BAC9-3128AA0912C9}" destId="{1F8FBD23-1882-4F77-BB9B-2FDE8E406D02}" srcOrd="0" destOrd="0" presId="urn:microsoft.com/office/officeart/2005/8/layout/radial5"/>
    <dgm:cxn modelId="{1DD65BB1-9BC4-4C1C-A68E-0F6735EC9F81}" type="presParOf" srcId="{565DF834-FB65-4597-9EBC-01876172921C}" destId="{CE9B46A1-4934-46EA-A4D6-01ABB1C26E44}" srcOrd="6" destOrd="0" presId="urn:microsoft.com/office/officeart/2005/8/layout/radial5"/>
    <dgm:cxn modelId="{BFC2DD7B-60F5-4BDF-AF71-EEA5C7934A07}" type="presParOf" srcId="{565DF834-FB65-4597-9EBC-01876172921C}" destId="{9DB2B328-FFA3-4C25-9051-E84F5E0D6613}" srcOrd="7" destOrd="0" presId="urn:microsoft.com/office/officeart/2005/8/layout/radial5"/>
    <dgm:cxn modelId="{8E123130-26AA-4D5C-AABD-EAE073EEE8D6}" type="presParOf" srcId="{9DB2B328-FFA3-4C25-9051-E84F5E0D6613}" destId="{B774454A-6AC5-4E9E-A279-3E7C5FD1B4EB}" srcOrd="0" destOrd="0" presId="urn:microsoft.com/office/officeart/2005/8/layout/radial5"/>
    <dgm:cxn modelId="{AE2A4394-B17F-4C17-AF3C-C7FD2F23294C}" type="presParOf" srcId="{565DF834-FB65-4597-9EBC-01876172921C}" destId="{71403944-00C9-4345-99EF-B690A71F7666}"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AB3DDC-4580-4999-8973-0C2E6AFF9697}">
      <dsp:nvSpPr>
        <dsp:cNvPr id="0" name=""/>
        <dsp:cNvSpPr/>
      </dsp:nvSpPr>
      <dsp:spPr>
        <a:xfrm>
          <a:off x="0" y="542467"/>
          <a:ext cx="7650162" cy="856800"/>
        </a:xfrm>
        <a:prstGeom prst="rect">
          <a:avLst/>
        </a:prstGeom>
        <a:solidFill>
          <a:schemeClr val="lt1">
            <a:alpha val="90000"/>
            <a:hueOff val="0"/>
            <a:satOff val="0"/>
            <a:lumOff val="0"/>
            <a:alphaOff val="0"/>
          </a:schemeClr>
        </a:solidFill>
        <a:ln>
          <a:solidFill>
            <a:schemeClr val="accent1"/>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A117D36-5B18-49A0-B0C2-4090D8E9AB28}">
      <dsp:nvSpPr>
        <dsp:cNvPr id="0" name=""/>
        <dsp:cNvSpPr/>
      </dsp:nvSpPr>
      <dsp:spPr>
        <a:xfrm>
          <a:off x="382508" y="40627"/>
          <a:ext cx="5355113" cy="1003680"/>
        </a:xfrm>
        <a:prstGeom prst="roundRect">
          <a:avLst/>
        </a:prstGeom>
        <a:solidFill>
          <a:schemeClr val="accent1">
            <a:hueOff val="0"/>
            <a:satOff val="0"/>
            <a:lumOff val="0"/>
            <a:alphaOff val="0"/>
          </a:schemeClr>
        </a:solidFill>
        <a:ln>
          <a:noFill/>
        </a:ln>
        <a:effectLst>
          <a:outerShdw blurRad="50800" dist="38100" dir="14700000" algn="t" rotWithShape="0">
            <a:srgbClr val="00000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2411" tIns="0" rIns="202411" bIns="0" numCol="1" spcCol="1270" anchor="ctr" anchorCtr="0">
          <a:noAutofit/>
        </a:bodyPr>
        <a:lstStyle/>
        <a:p>
          <a:pPr marL="0" lvl="0" indent="0" algn="l" defTabSz="889000">
            <a:lnSpc>
              <a:spcPct val="90000"/>
            </a:lnSpc>
            <a:spcBef>
              <a:spcPct val="0"/>
            </a:spcBef>
            <a:spcAft>
              <a:spcPct val="35000"/>
            </a:spcAft>
            <a:buNone/>
          </a:pPr>
          <a:r>
            <a:rPr lang="sr-Cyrl-RS" sz="2000" b="1" kern="1200" dirty="0"/>
            <a:t>Токсичне</a:t>
          </a:r>
          <a:r>
            <a:rPr lang="sr-Cyrl-RS" sz="2000" kern="1200" dirty="0"/>
            <a:t>-кардиоваскуларни колапс, миокардитис, хиперпирексија, оштећење косне сржи</a:t>
          </a:r>
          <a:endParaRPr lang="en-US" sz="2000" kern="1200" dirty="0"/>
        </a:p>
      </dsp:txBody>
      <dsp:txXfrm>
        <a:off x="431504" y="89623"/>
        <a:ext cx="5257121" cy="905688"/>
      </dsp:txXfrm>
    </dsp:sp>
    <dsp:sp modelId="{07F45068-FDBC-415A-997B-8BC60A2B741C}">
      <dsp:nvSpPr>
        <dsp:cNvPr id="0" name=""/>
        <dsp:cNvSpPr/>
      </dsp:nvSpPr>
      <dsp:spPr>
        <a:xfrm>
          <a:off x="0" y="2238375"/>
          <a:ext cx="7650162" cy="856800"/>
        </a:xfrm>
        <a:prstGeom prst="rect">
          <a:avLst/>
        </a:prstGeom>
        <a:solidFill>
          <a:schemeClr val="lt1">
            <a:alpha val="90000"/>
            <a:hueOff val="0"/>
            <a:satOff val="0"/>
            <a:lumOff val="0"/>
            <a:alphaOff val="0"/>
          </a:schemeClr>
        </a:solidFill>
        <a:ln>
          <a:solidFill>
            <a:schemeClr val="accent1"/>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855EEBBA-A74A-4FFC-AE2F-F1FB89E1D2F3}">
      <dsp:nvSpPr>
        <dsp:cNvPr id="0" name=""/>
        <dsp:cNvSpPr/>
      </dsp:nvSpPr>
      <dsp:spPr>
        <a:xfrm>
          <a:off x="382508" y="1582867"/>
          <a:ext cx="5355113" cy="1003680"/>
        </a:xfrm>
        <a:prstGeom prst="roundRect">
          <a:avLst/>
        </a:prstGeom>
        <a:solidFill>
          <a:schemeClr val="accent1">
            <a:hueOff val="0"/>
            <a:satOff val="0"/>
            <a:lumOff val="0"/>
            <a:alphaOff val="0"/>
          </a:schemeClr>
        </a:solidFill>
        <a:ln>
          <a:noFill/>
        </a:ln>
        <a:effectLst>
          <a:outerShdw blurRad="50800" dist="38100" dir="14700000" algn="t" rotWithShape="0">
            <a:srgbClr val="00000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2411" tIns="0" rIns="202411" bIns="0" numCol="1" spcCol="1270" anchor="ctr" anchorCtr="0">
          <a:noAutofit/>
        </a:bodyPr>
        <a:lstStyle/>
        <a:p>
          <a:pPr marL="0" lvl="0" indent="0" algn="l" defTabSz="889000">
            <a:lnSpc>
              <a:spcPct val="100000"/>
            </a:lnSpc>
            <a:spcBef>
              <a:spcPct val="0"/>
            </a:spcBef>
            <a:spcAft>
              <a:spcPts val="0"/>
            </a:spcAft>
            <a:buNone/>
          </a:pPr>
          <a:r>
            <a:rPr lang="sr-Cyrl-RS" sz="2000" b="1" kern="1200" dirty="0"/>
            <a:t>Локалне</a:t>
          </a:r>
          <a:r>
            <a:rPr lang="sr-Cyrl-RS" sz="2000" b="0" kern="1200" dirty="0"/>
            <a:t>-ентерорагија, перфорација, пнеумонија, декубити</a:t>
          </a:r>
          <a:r>
            <a:rPr lang="sr-Cyrl-RS" sz="3400" b="0" kern="1200" dirty="0"/>
            <a:t> </a:t>
          </a:r>
          <a:endParaRPr lang="en-US" sz="3400" b="0" kern="1200" dirty="0"/>
        </a:p>
      </dsp:txBody>
      <dsp:txXfrm>
        <a:off x="431504" y="1631863"/>
        <a:ext cx="5257121" cy="905688"/>
      </dsp:txXfrm>
    </dsp:sp>
    <dsp:sp modelId="{9E9414B5-EEB5-4254-9650-495763196F34}">
      <dsp:nvSpPr>
        <dsp:cNvPr id="0" name=""/>
        <dsp:cNvSpPr/>
      </dsp:nvSpPr>
      <dsp:spPr>
        <a:xfrm>
          <a:off x="0" y="3626947"/>
          <a:ext cx="7650162" cy="856800"/>
        </a:xfrm>
        <a:prstGeom prst="rect">
          <a:avLst/>
        </a:prstGeom>
        <a:solidFill>
          <a:schemeClr val="tx1">
            <a:alpha val="90000"/>
          </a:schemeClr>
        </a:solidFill>
        <a:ln>
          <a:solidFill>
            <a:schemeClr val="accent1"/>
          </a:solid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593738" tIns="708152" rIns="593738" bIns="241808" numCol="1" spcCol="1270" anchor="t" anchorCtr="0">
          <a:noAutofit/>
        </a:bodyPr>
        <a:lstStyle/>
        <a:p>
          <a:pPr marL="285750" lvl="1" indent="-285750" algn="l" defTabSz="1511300">
            <a:lnSpc>
              <a:spcPct val="90000"/>
            </a:lnSpc>
            <a:spcBef>
              <a:spcPct val="0"/>
            </a:spcBef>
            <a:spcAft>
              <a:spcPct val="15000"/>
            </a:spcAft>
            <a:buChar char="•"/>
          </a:pPr>
          <a:endParaRPr lang="en-US" sz="3400" kern="1200" dirty="0"/>
        </a:p>
      </dsp:txBody>
      <dsp:txXfrm>
        <a:off x="0" y="3626947"/>
        <a:ext cx="7650162" cy="856800"/>
      </dsp:txXfrm>
    </dsp:sp>
    <dsp:sp modelId="{C3BF28DB-33BC-45A8-A33E-7E2872B713BD}">
      <dsp:nvSpPr>
        <dsp:cNvPr id="0" name=""/>
        <dsp:cNvSpPr/>
      </dsp:nvSpPr>
      <dsp:spPr>
        <a:xfrm>
          <a:off x="258762" y="3152778"/>
          <a:ext cx="5355113" cy="1003680"/>
        </a:xfrm>
        <a:prstGeom prst="roundRect">
          <a:avLst/>
        </a:prstGeom>
        <a:solidFill>
          <a:schemeClr val="accent1">
            <a:hueOff val="0"/>
            <a:satOff val="0"/>
            <a:lumOff val="0"/>
            <a:alphaOff val="0"/>
          </a:schemeClr>
        </a:solidFill>
        <a:ln>
          <a:noFill/>
        </a:ln>
        <a:effectLst>
          <a:outerShdw blurRad="50800" dist="38100" dir="14700000" algn="t" rotWithShape="0">
            <a:srgbClr val="000000">
              <a:alpha val="60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02411" tIns="0" rIns="202411" bIns="0" numCol="1" spcCol="1270" anchor="ctr" anchorCtr="0">
          <a:noAutofit/>
        </a:bodyPr>
        <a:lstStyle/>
        <a:p>
          <a:pPr marL="0" lvl="0" indent="0" algn="l" defTabSz="889000">
            <a:lnSpc>
              <a:spcPct val="90000"/>
            </a:lnSpc>
            <a:spcBef>
              <a:spcPct val="0"/>
            </a:spcBef>
            <a:spcAft>
              <a:spcPct val="35000"/>
            </a:spcAft>
            <a:buNone/>
          </a:pPr>
          <a:r>
            <a:rPr lang="sr-Cyrl-RS" sz="2000" b="1" kern="1200" dirty="0"/>
            <a:t>Бактеријске-</a:t>
          </a:r>
          <a:r>
            <a:rPr lang="sr-Cyrl-RS" sz="2000" b="0" kern="1200" dirty="0"/>
            <a:t>менингитис, ендокардитис, остеомијелитис, артритис, апсцеси</a:t>
          </a:r>
          <a:endParaRPr lang="en-US" sz="2000" b="0" kern="1200" dirty="0"/>
        </a:p>
      </dsp:txBody>
      <dsp:txXfrm>
        <a:off x="307758" y="3201774"/>
        <a:ext cx="5257121" cy="9056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AEE458-9A36-4D9B-B8C3-6B9B59905174}">
      <dsp:nvSpPr>
        <dsp:cNvPr id="0" name=""/>
        <dsp:cNvSpPr/>
      </dsp:nvSpPr>
      <dsp:spPr>
        <a:xfrm rot="3305305">
          <a:off x="2166773" y="5555171"/>
          <a:ext cx="2279935" cy="44296"/>
        </a:xfrm>
        <a:custGeom>
          <a:avLst/>
          <a:gdLst/>
          <a:ahLst/>
          <a:cxnLst/>
          <a:rect l="0" t="0" r="0" b="0"/>
          <a:pathLst>
            <a:path>
              <a:moveTo>
                <a:pt x="0" y="22148"/>
              </a:moveTo>
              <a:lnTo>
                <a:pt x="2279935" y="221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B163EB-D7CA-44C3-86FB-E34820233387}">
      <dsp:nvSpPr>
        <dsp:cNvPr id="0" name=""/>
        <dsp:cNvSpPr/>
      </dsp:nvSpPr>
      <dsp:spPr>
        <a:xfrm rot="1767755">
          <a:off x="2754734" y="4795032"/>
          <a:ext cx="2089642" cy="44296"/>
        </a:xfrm>
        <a:custGeom>
          <a:avLst/>
          <a:gdLst/>
          <a:ahLst/>
          <a:cxnLst/>
          <a:rect l="0" t="0" r="0" b="0"/>
          <a:pathLst>
            <a:path>
              <a:moveTo>
                <a:pt x="0" y="22148"/>
              </a:moveTo>
              <a:lnTo>
                <a:pt x="2089642" y="221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7AD3D57-BD70-4BC2-BDAA-FB1F7D59C83F}">
      <dsp:nvSpPr>
        <dsp:cNvPr id="0" name=""/>
        <dsp:cNvSpPr/>
      </dsp:nvSpPr>
      <dsp:spPr>
        <a:xfrm rot="62756">
          <a:off x="2889673" y="3874566"/>
          <a:ext cx="2152185" cy="44296"/>
        </a:xfrm>
        <a:custGeom>
          <a:avLst/>
          <a:gdLst/>
          <a:ahLst/>
          <a:cxnLst/>
          <a:rect l="0" t="0" r="0" b="0"/>
          <a:pathLst>
            <a:path>
              <a:moveTo>
                <a:pt x="0" y="22148"/>
              </a:moveTo>
              <a:lnTo>
                <a:pt x="2152185" y="221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603FD3-EE66-4E56-B096-DC7CE6E0906D}">
      <dsp:nvSpPr>
        <dsp:cNvPr id="0" name=""/>
        <dsp:cNvSpPr/>
      </dsp:nvSpPr>
      <dsp:spPr>
        <a:xfrm rot="19889066">
          <a:off x="2761787" y="2913115"/>
          <a:ext cx="2111341" cy="44296"/>
        </a:xfrm>
        <a:custGeom>
          <a:avLst/>
          <a:gdLst/>
          <a:ahLst/>
          <a:cxnLst/>
          <a:rect l="0" t="0" r="0" b="0"/>
          <a:pathLst>
            <a:path>
              <a:moveTo>
                <a:pt x="0" y="22148"/>
              </a:moveTo>
              <a:lnTo>
                <a:pt x="2111341" y="221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AF80284-98D6-4414-B171-A76CACE80CAA}">
      <dsp:nvSpPr>
        <dsp:cNvPr id="0" name=""/>
        <dsp:cNvSpPr/>
      </dsp:nvSpPr>
      <dsp:spPr>
        <a:xfrm rot="18263760">
          <a:off x="2125170" y="2077142"/>
          <a:ext cx="2384718" cy="44296"/>
        </a:xfrm>
        <a:custGeom>
          <a:avLst/>
          <a:gdLst/>
          <a:ahLst/>
          <a:cxnLst/>
          <a:rect l="0" t="0" r="0" b="0"/>
          <a:pathLst>
            <a:path>
              <a:moveTo>
                <a:pt x="0" y="22148"/>
              </a:moveTo>
              <a:lnTo>
                <a:pt x="2384718" y="2214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8969418-CEF5-4EF8-9C19-33BF5DF91A95}">
      <dsp:nvSpPr>
        <dsp:cNvPr id="0" name=""/>
        <dsp:cNvSpPr/>
      </dsp:nvSpPr>
      <dsp:spPr>
        <a:xfrm>
          <a:off x="601194" y="2488784"/>
          <a:ext cx="3017982" cy="2748106"/>
        </a:xfrm>
        <a:prstGeom prst="ellipse">
          <a:avLst/>
        </a:prstGeom>
        <a:blipFill rotWithShape="0">
          <a:blip xmlns:r="http://schemas.openxmlformats.org/officeDocument/2006/relationships" r:embed="rId1"/>
          <a:stretch>
            <a:fillRect/>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sp>
    <dsp:sp modelId="{3B5AA998-7E01-4F90-9BEB-C34D0FF22837}">
      <dsp:nvSpPr>
        <dsp:cNvPr id="0" name=""/>
        <dsp:cNvSpPr/>
      </dsp:nvSpPr>
      <dsp:spPr>
        <a:xfrm>
          <a:off x="3758714" y="-37703"/>
          <a:ext cx="1165994" cy="1281981"/>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endParaRPr lang="en-US" sz="2400" kern="1200" dirty="0"/>
        </a:p>
      </dsp:txBody>
      <dsp:txXfrm>
        <a:off x="3929470" y="150039"/>
        <a:ext cx="824482" cy="906497"/>
      </dsp:txXfrm>
    </dsp:sp>
    <dsp:sp modelId="{DE4D9121-6387-47B9-BF7D-A0BED44069EA}">
      <dsp:nvSpPr>
        <dsp:cNvPr id="0" name=""/>
        <dsp:cNvSpPr/>
      </dsp:nvSpPr>
      <dsp:spPr>
        <a:xfrm>
          <a:off x="5191242" y="2819"/>
          <a:ext cx="1748991" cy="1281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00100">
            <a:lnSpc>
              <a:spcPct val="90000"/>
            </a:lnSpc>
            <a:spcBef>
              <a:spcPct val="0"/>
            </a:spcBef>
            <a:spcAft>
              <a:spcPct val="15000"/>
            </a:spcAft>
            <a:buChar char="•"/>
          </a:pPr>
          <a:r>
            <a:rPr lang="sr-Cyrl-CS" sz="1800" b="1" kern="1200" dirty="0"/>
            <a:t>Свињско месо</a:t>
          </a:r>
          <a:endParaRPr lang="en-US" sz="1800" b="1" kern="1200" dirty="0"/>
        </a:p>
      </dsp:txBody>
      <dsp:txXfrm>
        <a:off x="5191242" y="2819"/>
        <a:ext cx="1748991" cy="1281981"/>
      </dsp:txXfrm>
    </dsp:sp>
    <dsp:sp modelId="{74972808-F094-41E0-B855-3F58ACE361C9}">
      <dsp:nvSpPr>
        <dsp:cNvPr id="0" name=""/>
        <dsp:cNvSpPr/>
      </dsp:nvSpPr>
      <dsp:spPr>
        <a:xfrm>
          <a:off x="4681354" y="1362022"/>
          <a:ext cx="1311062" cy="1495450"/>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endParaRPr lang="en-US" sz="2600" kern="1200" dirty="0"/>
        </a:p>
      </dsp:txBody>
      <dsp:txXfrm>
        <a:off x="4873355" y="1581026"/>
        <a:ext cx="927060" cy="1057442"/>
      </dsp:txXfrm>
    </dsp:sp>
    <dsp:sp modelId="{0FF18227-F4C1-490D-84D6-3F669E0E0AE0}">
      <dsp:nvSpPr>
        <dsp:cNvPr id="0" name=""/>
        <dsp:cNvSpPr/>
      </dsp:nvSpPr>
      <dsp:spPr>
        <a:xfrm>
          <a:off x="6037092" y="1362022"/>
          <a:ext cx="1966594" cy="14954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00100">
            <a:lnSpc>
              <a:spcPct val="90000"/>
            </a:lnSpc>
            <a:spcBef>
              <a:spcPct val="0"/>
            </a:spcBef>
            <a:spcAft>
              <a:spcPct val="15000"/>
            </a:spcAft>
            <a:buChar char="•"/>
          </a:pPr>
          <a:r>
            <a:rPr lang="sr-Cyrl-RS" sz="1800" b="1" kern="1200" dirty="0"/>
            <a:t>Живина најчешћи резервоар</a:t>
          </a:r>
          <a:endParaRPr lang="en-US" sz="1800" b="1" kern="1200" dirty="0"/>
        </a:p>
      </dsp:txBody>
      <dsp:txXfrm>
        <a:off x="6037092" y="1362022"/>
        <a:ext cx="1966594" cy="1495450"/>
      </dsp:txXfrm>
    </dsp:sp>
    <dsp:sp modelId="{649C14CA-D94E-4439-BDE7-02FB497D6883}">
      <dsp:nvSpPr>
        <dsp:cNvPr id="0" name=""/>
        <dsp:cNvSpPr/>
      </dsp:nvSpPr>
      <dsp:spPr>
        <a:xfrm>
          <a:off x="5041600" y="3109384"/>
          <a:ext cx="1371698" cy="1638986"/>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endParaRPr lang="en-US" sz="2800" kern="1200" dirty="0"/>
        </a:p>
      </dsp:txBody>
      <dsp:txXfrm>
        <a:off x="5242481" y="3349408"/>
        <a:ext cx="969936" cy="1158938"/>
      </dsp:txXfrm>
    </dsp:sp>
    <dsp:sp modelId="{272B3D81-75B5-4B3B-9928-6BCE19B08553}">
      <dsp:nvSpPr>
        <dsp:cNvPr id="0" name=""/>
        <dsp:cNvSpPr/>
      </dsp:nvSpPr>
      <dsp:spPr>
        <a:xfrm>
          <a:off x="6503049" y="3109384"/>
          <a:ext cx="2057547" cy="1638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00100">
            <a:lnSpc>
              <a:spcPct val="90000"/>
            </a:lnSpc>
            <a:spcBef>
              <a:spcPct val="0"/>
            </a:spcBef>
            <a:spcAft>
              <a:spcPct val="15000"/>
            </a:spcAft>
            <a:buChar char="•"/>
          </a:pPr>
          <a:r>
            <a:rPr lang="sr-Cyrl-RS" sz="1800" b="1" kern="1200" dirty="0">
              <a:solidFill>
                <a:schemeClr val="tx1"/>
              </a:solidFill>
            </a:rPr>
            <a:t>Говеда, овце, козе</a:t>
          </a:r>
          <a:endParaRPr lang="en-US" sz="1800" b="1" kern="1200" dirty="0">
            <a:solidFill>
              <a:schemeClr val="tx1"/>
            </a:solidFill>
          </a:endParaRPr>
        </a:p>
        <a:p>
          <a:pPr marL="171450" lvl="1" indent="-171450" algn="l" defTabSz="800100">
            <a:lnSpc>
              <a:spcPct val="90000"/>
            </a:lnSpc>
            <a:spcBef>
              <a:spcPct val="0"/>
            </a:spcBef>
            <a:spcAft>
              <a:spcPct val="15000"/>
            </a:spcAft>
            <a:buChar char="•"/>
          </a:pPr>
          <a:endParaRPr lang="en-US" sz="1800" b="1" kern="1200" dirty="0">
            <a:solidFill>
              <a:schemeClr val="tx1"/>
            </a:solidFill>
          </a:endParaRPr>
        </a:p>
        <a:p>
          <a:pPr marL="171450" lvl="1" indent="-171450" algn="l" defTabSz="800100">
            <a:lnSpc>
              <a:spcPct val="90000"/>
            </a:lnSpc>
            <a:spcBef>
              <a:spcPct val="0"/>
            </a:spcBef>
            <a:spcAft>
              <a:spcPct val="15000"/>
            </a:spcAft>
            <a:buChar char="•"/>
          </a:pPr>
          <a:r>
            <a:rPr lang="sr-Cyrl-RS" sz="1800" b="1" kern="1200" dirty="0">
              <a:solidFill>
                <a:schemeClr val="tx1"/>
              </a:solidFill>
            </a:rPr>
            <a:t>Млеко и производи од млека </a:t>
          </a:r>
          <a:endParaRPr lang="en-US" sz="1800" b="1" kern="1200" dirty="0">
            <a:solidFill>
              <a:schemeClr val="tx1"/>
            </a:solidFill>
          </a:endParaRPr>
        </a:p>
      </dsp:txBody>
      <dsp:txXfrm>
        <a:off x="6503049" y="3109384"/>
        <a:ext cx="2057547" cy="1638986"/>
      </dsp:txXfrm>
    </dsp:sp>
    <dsp:sp modelId="{4BA1DC01-F79F-4C91-8D95-FF29E4B5C64C}">
      <dsp:nvSpPr>
        <dsp:cNvPr id="0" name=""/>
        <dsp:cNvSpPr/>
      </dsp:nvSpPr>
      <dsp:spPr>
        <a:xfrm>
          <a:off x="4622832" y="4991495"/>
          <a:ext cx="1336573" cy="1336573"/>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735" tIns="38735" rIns="38735" bIns="38735" numCol="1" spcCol="1270" anchor="ctr" anchorCtr="0">
          <a:noAutofit/>
        </a:bodyPr>
        <a:lstStyle/>
        <a:p>
          <a:pPr marL="0" lvl="0" indent="0" algn="ctr" defTabSz="2711450">
            <a:lnSpc>
              <a:spcPct val="90000"/>
            </a:lnSpc>
            <a:spcBef>
              <a:spcPct val="0"/>
            </a:spcBef>
            <a:spcAft>
              <a:spcPct val="35000"/>
            </a:spcAft>
            <a:buNone/>
          </a:pPr>
          <a:endParaRPr lang="en-US" sz="6100" kern="1200" dirty="0"/>
        </a:p>
      </dsp:txBody>
      <dsp:txXfrm>
        <a:off x="4818569" y="5187232"/>
        <a:ext cx="945099" cy="945099"/>
      </dsp:txXfrm>
    </dsp:sp>
    <dsp:sp modelId="{E3015242-B66D-4CCB-AB40-43669937ABE3}">
      <dsp:nvSpPr>
        <dsp:cNvPr id="0" name=""/>
        <dsp:cNvSpPr/>
      </dsp:nvSpPr>
      <dsp:spPr>
        <a:xfrm>
          <a:off x="3625980" y="6394151"/>
          <a:ext cx="1489878" cy="1415952"/>
        </a:xfrm>
        <a:prstGeom prst="ellipse">
          <a:avLst/>
        </a:prstGeom>
        <a:blipFill rotWithShape="0">
          <a:blip xmlns:r="http://schemas.openxmlformats.org/officeDocument/2006/relationships" r:embed="rId6"/>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endParaRPr lang="en-US" sz="3000" kern="1200" dirty="0"/>
        </a:p>
      </dsp:txBody>
      <dsp:txXfrm>
        <a:off x="3844168" y="6601512"/>
        <a:ext cx="1053502" cy="10012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194873-4BFF-417B-AE09-08770CA92759}">
      <dsp:nvSpPr>
        <dsp:cNvPr id="0" name=""/>
        <dsp:cNvSpPr/>
      </dsp:nvSpPr>
      <dsp:spPr>
        <a:xfrm>
          <a:off x="3620770" y="632"/>
          <a:ext cx="5431155" cy="2466826"/>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065" tIns="12065" rIns="12065" bIns="12065" numCol="1" spcCol="1270" anchor="t" anchorCtr="0">
          <a:noAutofit/>
        </a:bodyPr>
        <a:lstStyle/>
        <a:p>
          <a:pPr marL="171450" lvl="1" indent="-171450" algn="l" defTabSz="844550">
            <a:lnSpc>
              <a:spcPct val="90000"/>
            </a:lnSpc>
            <a:spcBef>
              <a:spcPct val="0"/>
            </a:spcBef>
            <a:spcAft>
              <a:spcPct val="15000"/>
            </a:spcAft>
            <a:buChar char="•"/>
          </a:pPr>
          <a:r>
            <a:rPr lang="sr-Cyrl-RS" sz="1900" kern="1200" dirty="0">
              <a:latin typeface="Tahoma" pitchFamily="34" charset="0"/>
              <a:ea typeface="Tahoma" pitchFamily="34" charset="0"/>
              <a:cs typeface="Tahoma" pitchFamily="34" charset="0"/>
            </a:rPr>
            <a:t>Акутни апендицитис</a:t>
          </a:r>
          <a:endParaRPr lang="en-US" sz="1900" kern="1200" dirty="0">
            <a:latin typeface="Tahoma" pitchFamily="34" charset="0"/>
            <a:ea typeface="Tahoma" pitchFamily="34" charset="0"/>
            <a:cs typeface="Tahoma" pitchFamily="34" charset="0"/>
          </a:endParaRPr>
        </a:p>
        <a:p>
          <a:pPr marL="171450" lvl="1" indent="-171450" algn="l" defTabSz="844550">
            <a:lnSpc>
              <a:spcPct val="90000"/>
            </a:lnSpc>
            <a:spcBef>
              <a:spcPct val="0"/>
            </a:spcBef>
            <a:spcAft>
              <a:spcPct val="15000"/>
            </a:spcAft>
            <a:buChar char="•"/>
          </a:pPr>
          <a:r>
            <a:rPr lang="sr-Cyrl-CS" sz="1900" kern="1200" dirty="0">
              <a:latin typeface="Tahoma" pitchFamily="34" charset="0"/>
              <a:ea typeface="Tahoma" pitchFamily="34" charset="0"/>
              <a:cs typeface="Tahoma" pitchFamily="34" charset="0"/>
            </a:rPr>
            <a:t>А</a:t>
          </a:r>
          <a:r>
            <a:rPr lang="sr-Cyrl-RS" sz="1900" kern="1200" dirty="0">
              <a:latin typeface="Tahoma" pitchFamily="34" charset="0"/>
              <a:ea typeface="Tahoma" pitchFamily="34" charset="0"/>
              <a:cs typeface="Tahoma" pitchFamily="34" charset="0"/>
            </a:rPr>
            <a:t>кутни абдомен након перфорације</a:t>
          </a:r>
          <a:endParaRPr lang="en-US" sz="1900" kern="1200" dirty="0">
            <a:latin typeface="Tahoma" pitchFamily="34" charset="0"/>
            <a:ea typeface="Tahoma" pitchFamily="34" charset="0"/>
            <a:cs typeface="Tahoma" pitchFamily="34" charset="0"/>
          </a:endParaRPr>
        </a:p>
        <a:p>
          <a:pPr marL="171450" lvl="1" indent="-171450" algn="l" defTabSz="844550">
            <a:lnSpc>
              <a:spcPct val="90000"/>
            </a:lnSpc>
            <a:spcBef>
              <a:spcPct val="0"/>
            </a:spcBef>
            <a:spcAft>
              <a:spcPct val="15000"/>
            </a:spcAft>
            <a:buChar char="•"/>
          </a:pPr>
          <a:r>
            <a:rPr lang="sr-Cyrl-RS" sz="1900" kern="1200" dirty="0">
              <a:latin typeface="Tahoma" pitchFamily="34" charset="0"/>
              <a:ea typeface="Tahoma" pitchFamily="34" charset="0"/>
              <a:cs typeface="Tahoma" pitchFamily="34" charset="0"/>
            </a:rPr>
            <a:t>Илеус</a:t>
          </a:r>
          <a:endParaRPr lang="en-US" sz="1900" kern="1200" dirty="0">
            <a:latin typeface="Tahoma" pitchFamily="34" charset="0"/>
            <a:ea typeface="Tahoma" pitchFamily="34" charset="0"/>
            <a:cs typeface="Tahoma" pitchFamily="34" charset="0"/>
          </a:endParaRPr>
        </a:p>
        <a:p>
          <a:pPr marL="171450" lvl="1" indent="-171450" algn="l" defTabSz="844550">
            <a:lnSpc>
              <a:spcPct val="90000"/>
            </a:lnSpc>
            <a:spcBef>
              <a:spcPct val="0"/>
            </a:spcBef>
            <a:spcAft>
              <a:spcPct val="15000"/>
            </a:spcAft>
            <a:buChar char="•"/>
          </a:pPr>
          <a:r>
            <a:rPr lang="sr-Cyrl-RS" sz="1900" kern="1200" dirty="0">
              <a:latin typeface="Tahoma" pitchFamily="34" charset="0"/>
              <a:ea typeface="Tahoma" pitchFamily="34" charset="0"/>
              <a:cs typeface="Tahoma" pitchFamily="34" charset="0"/>
            </a:rPr>
            <a:t>Тромбоза мезентеријалних крвих судова</a:t>
          </a:r>
          <a:endParaRPr lang="en-US" sz="1900" kern="1200" dirty="0">
            <a:latin typeface="Tahoma" pitchFamily="34" charset="0"/>
            <a:ea typeface="Tahoma" pitchFamily="34" charset="0"/>
            <a:cs typeface="Tahoma" pitchFamily="34" charset="0"/>
          </a:endParaRPr>
        </a:p>
        <a:p>
          <a:pPr marL="171450" lvl="1" indent="-171450" algn="l" defTabSz="844550">
            <a:lnSpc>
              <a:spcPct val="90000"/>
            </a:lnSpc>
            <a:spcBef>
              <a:spcPct val="0"/>
            </a:spcBef>
            <a:spcAft>
              <a:spcPct val="15000"/>
            </a:spcAft>
            <a:buChar char="•"/>
          </a:pPr>
          <a:r>
            <a:rPr lang="sr-Cyrl-RS" sz="1900" kern="1200" dirty="0">
              <a:latin typeface="Tahoma" pitchFamily="34" charset="0"/>
              <a:ea typeface="Tahoma" pitchFamily="34" charset="0"/>
              <a:cs typeface="Tahoma" pitchFamily="34" charset="0"/>
            </a:rPr>
            <a:t>Акутни панкреатитис</a:t>
          </a:r>
          <a:endParaRPr lang="en-US" sz="1900" kern="1200" dirty="0">
            <a:latin typeface="Tahoma" pitchFamily="34" charset="0"/>
            <a:ea typeface="Tahoma" pitchFamily="34" charset="0"/>
            <a:cs typeface="Tahoma" pitchFamily="34" charset="0"/>
          </a:endParaRPr>
        </a:p>
      </dsp:txBody>
      <dsp:txXfrm>
        <a:off x="3620770" y="308985"/>
        <a:ext cx="4506095" cy="1850120"/>
      </dsp:txXfrm>
    </dsp:sp>
    <dsp:sp modelId="{61F22AFF-FC82-4911-957C-88615747B6ED}">
      <dsp:nvSpPr>
        <dsp:cNvPr id="0" name=""/>
        <dsp:cNvSpPr/>
      </dsp:nvSpPr>
      <dsp:spPr>
        <a:xfrm>
          <a:off x="0" y="632"/>
          <a:ext cx="3620770" cy="2466826"/>
        </a:xfrm>
        <a:prstGeom prst="roundRect">
          <a:avLst/>
        </a:prstGeom>
        <a:gradFill rotWithShape="0">
          <a:gsLst>
            <a:gs pos="0">
              <a:schemeClr val="accent1">
                <a:hueOff val="0"/>
                <a:satOff val="0"/>
                <a:lumOff val="0"/>
                <a:alphaOff val="0"/>
                <a:tint val="60000"/>
                <a:satMod val="160000"/>
              </a:schemeClr>
            </a:gs>
            <a:gs pos="46000">
              <a:schemeClr val="accent1">
                <a:hueOff val="0"/>
                <a:satOff val="0"/>
                <a:lumOff val="0"/>
                <a:alphaOff val="0"/>
                <a:tint val="86000"/>
                <a:satMod val="160000"/>
              </a:schemeClr>
            </a:gs>
            <a:gs pos="100000">
              <a:schemeClr val="accent1">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sr-Cyrl-RS" sz="2800" b="1" kern="1200" dirty="0">
              <a:latin typeface="Comic Sans MS" pitchFamily="66" charset="0"/>
            </a:rPr>
            <a:t>Хируршка обољења</a:t>
          </a:r>
          <a:endParaRPr lang="en-US" sz="2800" b="1" kern="1200" dirty="0">
            <a:latin typeface="Comic Sans MS" pitchFamily="66" charset="0"/>
          </a:endParaRPr>
        </a:p>
      </dsp:txBody>
      <dsp:txXfrm>
        <a:off x="120421" y="121053"/>
        <a:ext cx="3379928" cy="2225984"/>
      </dsp:txXfrm>
    </dsp:sp>
    <dsp:sp modelId="{29E2B6D4-AC28-41DF-B2A0-1DB8DE07A771}">
      <dsp:nvSpPr>
        <dsp:cNvPr id="0" name=""/>
        <dsp:cNvSpPr/>
      </dsp:nvSpPr>
      <dsp:spPr>
        <a:xfrm>
          <a:off x="3620770" y="2714141"/>
          <a:ext cx="5431155" cy="2466826"/>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065" tIns="12065" rIns="12065" bIns="12065" numCol="1" spcCol="1270" anchor="t" anchorCtr="0">
          <a:noAutofit/>
        </a:bodyPr>
        <a:lstStyle/>
        <a:p>
          <a:pPr marL="171450" lvl="1" indent="-171450" algn="l" defTabSz="844550">
            <a:lnSpc>
              <a:spcPct val="90000"/>
            </a:lnSpc>
            <a:spcBef>
              <a:spcPct val="0"/>
            </a:spcBef>
            <a:spcAft>
              <a:spcPct val="15000"/>
            </a:spcAft>
            <a:buChar char="•"/>
          </a:pPr>
          <a:endParaRPr lang="en-US" sz="1900" kern="1200" dirty="0"/>
        </a:p>
        <a:p>
          <a:pPr marL="171450" lvl="1" indent="-171450" algn="l" defTabSz="844550">
            <a:lnSpc>
              <a:spcPct val="90000"/>
            </a:lnSpc>
            <a:spcBef>
              <a:spcPct val="0"/>
            </a:spcBef>
            <a:spcAft>
              <a:spcPct val="15000"/>
            </a:spcAft>
            <a:buChar char="•"/>
          </a:pPr>
          <a:r>
            <a:rPr lang="sr-Cyrl-RS" sz="1900" kern="1200" dirty="0">
              <a:latin typeface="Tahoma" pitchFamily="34" charset="0"/>
              <a:ea typeface="Tahoma" pitchFamily="34" charset="0"/>
              <a:cs typeface="Tahoma" pitchFamily="34" charset="0"/>
            </a:rPr>
            <a:t>Акутни гастроентеритиси вирусне, бактеријске и паразитарне етиологије</a:t>
          </a:r>
          <a:endParaRPr lang="en-US" sz="1900" kern="1200" dirty="0">
            <a:latin typeface="Tahoma" pitchFamily="34" charset="0"/>
            <a:ea typeface="Tahoma" pitchFamily="34" charset="0"/>
            <a:cs typeface="Tahoma" pitchFamily="34" charset="0"/>
          </a:endParaRPr>
        </a:p>
        <a:p>
          <a:pPr marL="171450" lvl="1" indent="-171450" algn="l" defTabSz="844550">
            <a:lnSpc>
              <a:spcPct val="90000"/>
            </a:lnSpc>
            <a:spcBef>
              <a:spcPct val="0"/>
            </a:spcBef>
            <a:spcAft>
              <a:spcPct val="15000"/>
            </a:spcAft>
            <a:buChar char="•"/>
          </a:pPr>
          <a:r>
            <a:rPr lang="sr-Cyrl-RS" sz="1900" kern="1200" dirty="0">
              <a:latin typeface="Tahoma" pitchFamily="34" charset="0"/>
              <a:ea typeface="Tahoma" pitchFamily="34" charset="0"/>
              <a:cs typeface="Tahoma" pitchFamily="34" charset="0"/>
            </a:rPr>
            <a:t>Њихова етиолошка дијагноза се поставља изолацијом узрочника из столице</a:t>
          </a:r>
          <a:endParaRPr lang="en-US" sz="1900" kern="1200" dirty="0">
            <a:latin typeface="Tahoma" pitchFamily="34" charset="0"/>
            <a:ea typeface="Tahoma" pitchFamily="34" charset="0"/>
            <a:cs typeface="Tahoma" pitchFamily="34" charset="0"/>
          </a:endParaRPr>
        </a:p>
      </dsp:txBody>
      <dsp:txXfrm>
        <a:off x="3620770" y="3022494"/>
        <a:ext cx="4506095" cy="1850120"/>
      </dsp:txXfrm>
    </dsp:sp>
    <dsp:sp modelId="{340D10D9-C3BE-458E-BDFB-DE7E2C265FE9}">
      <dsp:nvSpPr>
        <dsp:cNvPr id="0" name=""/>
        <dsp:cNvSpPr/>
      </dsp:nvSpPr>
      <dsp:spPr>
        <a:xfrm>
          <a:off x="0" y="2714141"/>
          <a:ext cx="3620770" cy="2466826"/>
        </a:xfrm>
        <a:prstGeom prst="roundRect">
          <a:avLst/>
        </a:prstGeom>
        <a:gradFill rotWithShape="0">
          <a:gsLst>
            <a:gs pos="0">
              <a:schemeClr val="accent1">
                <a:hueOff val="0"/>
                <a:satOff val="0"/>
                <a:lumOff val="0"/>
                <a:alphaOff val="0"/>
                <a:tint val="60000"/>
                <a:satMod val="160000"/>
              </a:schemeClr>
            </a:gs>
            <a:gs pos="46000">
              <a:schemeClr val="accent1">
                <a:hueOff val="0"/>
                <a:satOff val="0"/>
                <a:lumOff val="0"/>
                <a:alphaOff val="0"/>
                <a:tint val="86000"/>
                <a:satMod val="160000"/>
              </a:schemeClr>
            </a:gs>
            <a:gs pos="100000">
              <a:schemeClr val="accent1">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sr-Cyrl-RS" sz="2800" b="1" kern="1200" dirty="0">
              <a:latin typeface="Comic Sans MS" pitchFamily="66" charset="0"/>
            </a:rPr>
            <a:t>Акутни гастроентеритиси друге етиологије</a:t>
          </a:r>
          <a:endParaRPr lang="en-US" sz="2800" b="1" kern="1200" dirty="0">
            <a:latin typeface="Comic Sans MS" pitchFamily="66" charset="0"/>
          </a:endParaRPr>
        </a:p>
      </dsp:txBody>
      <dsp:txXfrm>
        <a:off x="120421" y="2834562"/>
        <a:ext cx="3379928" cy="22259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4024F4-5F6C-4237-98FF-D432490A415B}">
      <dsp:nvSpPr>
        <dsp:cNvPr id="0" name=""/>
        <dsp:cNvSpPr/>
      </dsp:nvSpPr>
      <dsp:spPr>
        <a:xfrm>
          <a:off x="1206484" y="558803"/>
          <a:ext cx="3747611" cy="1301496"/>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1D6E69-7AE8-41CD-A29A-15E9E673024B}">
      <dsp:nvSpPr>
        <dsp:cNvPr id="0" name=""/>
        <dsp:cNvSpPr/>
      </dsp:nvSpPr>
      <dsp:spPr>
        <a:xfrm>
          <a:off x="2947757" y="3831355"/>
          <a:ext cx="726281" cy="464820"/>
        </a:xfrm>
        <a:prstGeom prst="down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5AF1B34-D517-4586-AEB3-FFDF841EFCB5}">
      <dsp:nvSpPr>
        <dsp:cNvPr id="0" name=""/>
        <dsp:cNvSpPr/>
      </dsp:nvSpPr>
      <dsp:spPr>
        <a:xfrm>
          <a:off x="1219196" y="4160296"/>
          <a:ext cx="3733806" cy="786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sr-Latn-RS" sz="2600" b="1" i="1" kern="1200" dirty="0">
              <a:latin typeface="Comic Sans MS" pitchFamily="66" charset="0"/>
            </a:rPr>
            <a:t>Salmonellosis spp.</a:t>
          </a:r>
          <a:endParaRPr lang="en-US" sz="2600" b="1" i="1" kern="1200" dirty="0">
            <a:latin typeface="Comic Sans MS" pitchFamily="66" charset="0"/>
          </a:endParaRPr>
        </a:p>
      </dsp:txBody>
      <dsp:txXfrm>
        <a:off x="1219196" y="4160296"/>
        <a:ext cx="3733806" cy="786109"/>
      </dsp:txXfrm>
    </dsp:sp>
    <dsp:sp modelId="{D010D9FD-FBBF-4699-B6A0-15BA415A7D9A}">
      <dsp:nvSpPr>
        <dsp:cNvPr id="0" name=""/>
        <dsp:cNvSpPr/>
      </dsp:nvSpPr>
      <dsp:spPr>
        <a:xfrm>
          <a:off x="2170775" y="1751818"/>
          <a:ext cx="2453382" cy="2100945"/>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sr-Cyrl-CS" sz="1400" kern="1200" dirty="0">
              <a:latin typeface="Tahoma" pitchFamily="34" charset="0"/>
              <a:ea typeface="Tahoma" pitchFamily="34" charset="0"/>
              <a:cs typeface="Tahoma" pitchFamily="34" charset="0"/>
            </a:rPr>
            <a:t>Микробиолошке</a:t>
          </a:r>
          <a:r>
            <a:rPr lang="sr-Cyrl-RS" sz="1400" kern="1200" dirty="0">
              <a:latin typeface="Tahoma" pitchFamily="34" charset="0"/>
              <a:ea typeface="Tahoma" pitchFamily="34" charset="0"/>
              <a:cs typeface="Tahoma" pitchFamily="34" charset="0"/>
            </a:rPr>
            <a:t> анализе (копрокултура, хемокултура)</a:t>
          </a:r>
          <a:endParaRPr lang="en-US" sz="1400" kern="1200" dirty="0">
            <a:latin typeface="Tahoma" pitchFamily="34" charset="0"/>
            <a:ea typeface="Tahoma" pitchFamily="34" charset="0"/>
            <a:cs typeface="Tahoma" pitchFamily="34" charset="0"/>
          </a:endParaRPr>
        </a:p>
      </dsp:txBody>
      <dsp:txXfrm>
        <a:off x="2530064" y="2059494"/>
        <a:ext cx="1734804" cy="1485593"/>
      </dsp:txXfrm>
    </dsp:sp>
    <dsp:sp modelId="{1B4F91D0-6BB9-44E0-A648-02CF068D8A9E}">
      <dsp:nvSpPr>
        <dsp:cNvPr id="0" name=""/>
        <dsp:cNvSpPr/>
      </dsp:nvSpPr>
      <dsp:spPr>
        <a:xfrm>
          <a:off x="830753" y="410466"/>
          <a:ext cx="2234356" cy="2285955"/>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sr-Cyrl-CS" sz="2000" kern="1200" dirty="0">
              <a:latin typeface="Tahoma" pitchFamily="34" charset="0"/>
              <a:ea typeface="Tahoma" pitchFamily="34" charset="0"/>
              <a:cs typeface="Tahoma" pitchFamily="34" charset="0"/>
            </a:rPr>
            <a:t>К</a:t>
          </a:r>
          <a:r>
            <a:rPr lang="sr-Cyrl-RS" sz="2000" kern="1200" dirty="0">
              <a:latin typeface="Tahoma" pitchFamily="34" charset="0"/>
              <a:ea typeface="Tahoma" pitchFamily="34" charset="0"/>
              <a:cs typeface="Tahoma" pitchFamily="34" charset="0"/>
            </a:rPr>
            <a:t>линичка слика</a:t>
          </a:r>
          <a:endParaRPr lang="en-US" sz="2000" kern="1200" dirty="0">
            <a:latin typeface="Tahoma" pitchFamily="34" charset="0"/>
            <a:ea typeface="Tahoma" pitchFamily="34" charset="0"/>
            <a:cs typeface="Tahoma" pitchFamily="34" charset="0"/>
          </a:endParaRPr>
        </a:p>
      </dsp:txBody>
      <dsp:txXfrm>
        <a:off x="1157967" y="745236"/>
        <a:ext cx="1579928" cy="1616415"/>
      </dsp:txXfrm>
    </dsp:sp>
    <dsp:sp modelId="{66C29427-1B09-4EA8-9266-CA3945CD590F}">
      <dsp:nvSpPr>
        <dsp:cNvPr id="0" name=""/>
        <dsp:cNvSpPr/>
      </dsp:nvSpPr>
      <dsp:spPr>
        <a:xfrm>
          <a:off x="2933198" y="361138"/>
          <a:ext cx="2338875" cy="1974829"/>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sr-Cyrl-RS" sz="1600" kern="1200" dirty="0">
              <a:latin typeface="Tahoma" pitchFamily="34" charset="0"/>
              <a:ea typeface="Tahoma" pitchFamily="34" charset="0"/>
              <a:cs typeface="Tahoma" pitchFamily="34" charset="0"/>
            </a:rPr>
            <a:t>Епидемиолошки подаци</a:t>
          </a:r>
          <a:endParaRPr lang="en-US" sz="1600" kern="1200" dirty="0">
            <a:latin typeface="Tahoma" pitchFamily="34" charset="0"/>
            <a:ea typeface="Tahoma" pitchFamily="34" charset="0"/>
            <a:cs typeface="Tahoma" pitchFamily="34" charset="0"/>
          </a:endParaRPr>
        </a:p>
      </dsp:txBody>
      <dsp:txXfrm>
        <a:off x="3275718" y="650345"/>
        <a:ext cx="1653835" cy="1396415"/>
      </dsp:txXfrm>
    </dsp:sp>
    <dsp:sp modelId="{66B2DA9B-9217-4398-AB10-E46C6D98CFD0}">
      <dsp:nvSpPr>
        <dsp:cNvPr id="0" name=""/>
        <dsp:cNvSpPr/>
      </dsp:nvSpPr>
      <dsp:spPr>
        <a:xfrm>
          <a:off x="533398" y="4"/>
          <a:ext cx="5105402" cy="4648195"/>
        </a:xfrm>
        <a:prstGeom prst="funnel">
          <a:avLst/>
        </a:prstGeom>
        <a:solidFill>
          <a:schemeClr val="lt1">
            <a:alpha val="4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1DA487-D124-4AAF-8FBF-7A54F4D6FF79}">
      <dsp:nvSpPr>
        <dsp:cNvPr id="0" name=""/>
        <dsp:cNvSpPr/>
      </dsp:nvSpPr>
      <dsp:spPr>
        <a:xfrm>
          <a:off x="2467571" y="1969096"/>
          <a:ext cx="1191019" cy="1191019"/>
        </a:xfrm>
        <a:prstGeom prst="ellipse">
          <a:avLst/>
        </a:prstGeom>
        <a:blipFill rotWithShape="0">
          <a:blip xmlns:r="http://schemas.openxmlformats.org/officeDocument/2006/relationships" r:embed="rId1"/>
          <a:stretch>
            <a:fillRect/>
          </a:stretch>
        </a:blip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dirty="0"/>
        </a:p>
      </dsp:txBody>
      <dsp:txXfrm>
        <a:off x="2641992" y="2143517"/>
        <a:ext cx="842177" cy="842177"/>
      </dsp:txXfrm>
    </dsp:sp>
    <dsp:sp modelId="{D6E873CA-80B9-4EA9-8096-B674F4F23145}">
      <dsp:nvSpPr>
        <dsp:cNvPr id="0" name=""/>
        <dsp:cNvSpPr/>
      </dsp:nvSpPr>
      <dsp:spPr>
        <a:xfrm rot="16200000">
          <a:off x="2936642" y="1584880"/>
          <a:ext cx="252876" cy="305620"/>
        </a:xfrm>
        <a:prstGeom prst="rightArrow">
          <a:avLst>
            <a:gd name="adj1" fmla="val 60000"/>
            <a:gd name="adj2" fmla="val 50000"/>
          </a:avLst>
        </a:prstGeom>
        <a:gradFill rotWithShape="0">
          <a:gsLst>
            <a:gs pos="0">
              <a:schemeClr val="accent1">
                <a:tint val="60000"/>
                <a:hueOff val="0"/>
                <a:satOff val="0"/>
                <a:lumOff val="0"/>
                <a:alphaOff val="0"/>
                <a:tint val="60000"/>
                <a:satMod val="160000"/>
              </a:schemeClr>
            </a:gs>
            <a:gs pos="46000">
              <a:schemeClr val="accent1">
                <a:tint val="60000"/>
                <a:hueOff val="0"/>
                <a:satOff val="0"/>
                <a:lumOff val="0"/>
                <a:alphaOff val="0"/>
                <a:tint val="86000"/>
                <a:satMod val="160000"/>
              </a:schemeClr>
            </a:gs>
            <a:gs pos="100000">
              <a:schemeClr val="accent1">
                <a:tint val="60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2974574" y="1683936"/>
        <a:ext cx="177013" cy="183372"/>
      </dsp:txXfrm>
    </dsp:sp>
    <dsp:sp modelId="{A96BF547-C2B6-4BEF-8F89-EC4C7962AA2C}">
      <dsp:nvSpPr>
        <dsp:cNvPr id="0" name=""/>
        <dsp:cNvSpPr/>
      </dsp:nvSpPr>
      <dsp:spPr>
        <a:xfrm>
          <a:off x="2318693" y="3197"/>
          <a:ext cx="1488774" cy="1488774"/>
        </a:xfrm>
        <a:prstGeom prst="ellipse">
          <a:avLst/>
        </a:prstGeom>
        <a:gradFill rotWithShape="0">
          <a:gsLst>
            <a:gs pos="0">
              <a:schemeClr val="accent1">
                <a:hueOff val="0"/>
                <a:satOff val="0"/>
                <a:lumOff val="0"/>
                <a:alphaOff val="0"/>
                <a:tint val="60000"/>
                <a:satMod val="160000"/>
              </a:schemeClr>
            </a:gs>
            <a:gs pos="46000">
              <a:schemeClr val="accent1">
                <a:hueOff val="0"/>
                <a:satOff val="0"/>
                <a:lumOff val="0"/>
                <a:alphaOff val="0"/>
                <a:tint val="86000"/>
                <a:satMod val="160000"/>
              </a:schemeClr>
            </a:gs>
            <a:gs pos="100000">
              <a:schemeClr val="accent1">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sr-Cyrl-RS" sz="900" kern="1200" dirty="0"/>
            <a:t>Лабораторијске анализе</a:t>
          </a:r>
          <a:endParaRPr lang="en-US" sz="900" kern="1200" dirty="0"/>
        </a:p>
      </dsp:txBody>
      <dsp:txXfrm>
        <a:off x="2536719" y="221223"/>
        <a:ext cx="1052722" cy="1052722"/>
      </dsp:txXfrm>
    </dsp:sp>
    <dsp:sp modelId="{04F7FF9A-2BFA-4A78-A3FE-9FCD4612637F}">
      <dsp:nvSpPr>
        <dsp:cNvPr id="0" name=""/>
        <dsp:cNvSpPr/>
      </dsp:nvSpPr>
      <dsp:spPr>
        <a:xfrm>
          <a:off x="3763558" y="2411796"/>
          <a:ext cx="252876" cy="305620"/>
        </a:xfrm>
        <a:prstGeom prst="rightArrow">
          <a:avLst>
            <a:gd name="adj1" fmla="val 60000"/>
            <a:gd name="adj2" fmla="val 50000"/>
          </a:avLst>
        </a:prstGeom>
        <a:gradFill rotWithShape="0">
          <a:gsLst>
            <a:gs pos="0">
              <a:schemeClr val="accent1">
                <a:tint val="60000"/>
                <a:hueOff val="0"/>
                <a:satOff val="0"/>
                <a:lumOff val="0"/>
                <a:alphaOff val="0"/>
                <a:tint val="60000"/>
                <a:satMod val="160000"/>
              </a:schemeClr>
            </a:gs>
            <a:gs pos="46000">
              <a:schemeClr val="accent1">
                <a:tint val="60000"/>
                <a:hueOff val="0"/>
                <a:satOff val="0"/>
                <a:lumOff val="0"/>
                <a:alphaOff val="0"/>
                <a:tint val="86000"/>
                <a:satMod val="160000"/>
              </a:schemeClr>
            </a:gs>
            <a:gs pos="100000">
              <a:schemeClr val="accent1">
                <a:tint val="60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3763558" y="2472920"/>
        <a:ext cx="177013" cy="183372"/>
      </dsp:txXfrm>
    </dsp:sp>
    <dsp:sp modelId="{397D6416-5D37-4C0A-8AA1-B231525AE75C}">
      <dsp:nvSpPr>
        <dsp:cNvPr id="0" name=""/>
        <dsp:cNvSpPr/>
      </dsp:nvSpPr>
      <dsp:spPr>
        <a:xfrm>
          <a:off x="4135715" y="1820219"/>
          <a:ext cx="1488774" cy="1488774"/>
        </a:xfrm>
        <a:prstGeom prst="ellipse">
          <a:avLst/>
        </a:prstGeom>
        <a:gradFill rotWithShape="0">
          <a:gsLst>
            <a:gs pos="0">
              <a:schemeClr val="accent1">
                <a:hueOff val="0"/>
                <a:satOff val="0"/>
                <a:lumOff val="0"/>
                <a:alphaOff val="0"/>
                <a:tint val="60000"/>
                <a:satMod val="160000"/>
              </a:schemeClr>
            </a:gs>
            <a:gs pos="46000">
              <a:schemeClr val="accent1">
                <a:hueOff val="0"/>
                <a:satOff val="0"/>
                <a:lumOff val="0"/>
                <a:alphaOff val="0"/>
                <a:tint val="86000"/>
                <a:satMod val="160000"/>
              </a:schemeClr>
            </a:gs>
            <a:gs pos="100000">
              <a:schemeClr val="accent1">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sr-Cyrl-RS" sz="900" kern="1200" dirty="0"/>
            <a:t>Серолошке анализе</a:t>
          </a:r>
          <a:endParaRPr lang="en-US" sz="900" kern="1200" dirty="0"/>
        </a:p>
      </dsp:txBody>
      <dsp:txXfrm>
        <a:off x="4353741" y="2038245"/>
        <a:ext cx="1052722" cy="1052722"/>
      </dsp:txXfrm>
    </dsp:sp>
    <dsp:sp modelId="{FAF386C6-57FF-449B-9728-3A2A25D1E518}">
      <dsp:nvSpPr>
        <dsp:cNvPr id="0" name=""/>
        <dsp:cNvSpPr/>
      </dsp:nvSpPr>
      <dsp:spPr>
        <a:xfrm rot="5400000">
          <a:off x="2936642" y="3238711"/>
          <a:ext cx="252876" cy="305620"/>
        </a:xfrm>
        <a:prstGeom prst="rightArrow">
          <a:avLst>
            <a:gd name="adj1" fmla="val 60000"/>
            <a:gd name="adj2" fmla="val 50000"/>
          </a:avLst>
        </a:prstGeom>
        <a:gradFill rotWithShape="0">
          <a:gsLst>
            <a:gs pos="0">
              <a:schemeClr val="accent1">
                <a:tint val="60000"/>
                <a:hueOff val="0"/>
                <a:satOff val="0"/>
                <a:lumOff val="0"/>
                <a:alphaOff val="0"/>
                <a:tint val="60000"/>
                <a:satMod val="160000"/>
              </a:schemeClr>
            </a:gs>
            <a:gs pos="46000">
              <a:schemeClr val="accent1">
                <a:tint val="60000"/>
                <a:hueOff val="0"/>
                <a:satOff val="0"/>
                <a:lumOff val="0"/>
                <a:alphaOff val="0"/>
                <a:tint val="86000"/>
                <a:satMod val="160000"/>
              </a:schemeClr>
            </a:gs>
            <a:gs pos="100000">
              <a:schemeClr val="accent1">
                <a:tint val="60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2974574" y="3261904"/>
        <a:ext cx="177013" cy="183372"/>
      </dsp:txXfrm>
    </dsp:sp>
    <dsp:sp modelId="{42DD01C0-EBC1-441B-9C22-FDD25B5D80A7}">
      <dsp:nvSpPr>
        <dsp:cNvPr id="0" name=""/>
        <dsp:cNvSpPr/>
      </dsp:nvSpPr>
      <dsp:spPr>
        <a:xfrm>
          <a:off x="2318693" y="3637241"/>
          <a:ext cx="1488774" cy="1488774"/>
        </a:xfrm>
        <a:prstGeom prst="ellipse">
          <a:avLst/>
        </a:prstGeom>
        <a:gradFill rotWithShape="0">
          <a:gsLst>
            <a:gs pos="0">
              <a:schemeClr val="accent1">
                <a:hueOff val="0"/>
                <a:satOff val="0"/>
                <a:lumOff val="0"/>
                <a:alphaOff val="0"/>
                <a:tint val="60000"/>
                <a:satMod val="160000"/>
              </a:schemeClr>
            </a:gs>
            <a:gs pos="46000">
              <a:schemeClr val="accent1">
                <a:hueOff val="0"/>
                <a:satOff val="0"/>
                <a:lumOff val="0"/>
                <a:alphaOff val="0"/>
                <a:tint val="86000"/>
                <a:satMod val="160000"/>
              </a:schemeClr>
            </a:gs>
            <a:gs pos="100000">
              <a:schemeClr val="accent1">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sr-Cyrl-RS" sz="900" kern="1200" dirty="0"/>
            <a:t>Хемокултуре,</a:t>
          </a:r>
        </a:p>
        <a:p>
          <a:pPr marL="0" lvl="0" indent="0" algn="ctr" defTabSz="400050">
            <a:lnSpc>
              <a:spcPct val="90000"/>
            </a:lnSpc>
            <a:spcBef>
              <a:spcPct val="0"/>
            </a:spcBef>
            <a:spcAft>
              <a:spcPct val="35000"/>
            </a:spcAft>
            <a:buNone/>
          </a:pPr>
          <a:r>
            <a:rPr lang="sr-Cyrl-CS" sz="900" kern="1200" dirty="0"/>
            <a:t>Б</a:t>
          </a:r>
          <a:r>
            <a:rPr lang="sr-Cyrl-RS" sz="900" kern="1200" dirty="0"/>
            <a:t>актериолошки преглед пунктата</a:t>
          </a:r>
          <a:endParaRPr lang="en-US" sz="900" kern="1200" dirty="0"/>
        </a:p>
      </dsp:txBody>
      <dsp:txXfrm>
        <a:off x="2536719" y="3855267"/>
        <a:ext cx="1052722" cy="1052722"/>
      </dsp:txXfrm>
    </dsp:sp>
    <dsp:sp modelId="{0A19B585-B9EC-4E89-BD8C-31A9CE847BCD}">
      <dsp:nvSpPr>
        <dsp:cNvPr id="0" name=""/>
        <dsp:cNvSpPr/>
      </dsp:nvSpPr>
      <dsp:spPr>
        <a:xfrm rot="10800000">
          <a:off x="2109727" y="2411796"/>
          <a:ext cx="252876" cy="305620"/>
        </a:xfrm>
        <a:prstGeom prst="rightArrow">
          <a:avLst>
            <a:gd name="adj1" fmla="val 60000"/>
            <a:gd name="adj2" fmla="val 50000"/>
          </a:avLst>
        </a:prstGeom>
        <a:gradFill rotWithShape="0">
          <a:gsLst>
            <a:gs pos="0">
              <a:schemeClr val="accent1">
                <a:tint val="60000"/>
                <a:hueOff val="0"/>
                <a:satOff val="0"/>
                <a:lumOff val="0"/>
                <a:alphaOff val="0"/>
                <a:tint val="60000"/>
                <a:satMod val="160000"/>
              </a:schemeClr>
            </a:gs>
            <a:gs pos="46000">
              <a:schemeClr val="accent1">
                <a:tint val="60000"/>
                <a:hueOff val="0"/>
                <a:satOff val="0"/>
                <a:lumOff val="0"/>
                <a:alphaOff val="0"/>
                <a:tint val="86000"/>
                <a:satMod val="160000"/>
              </a:schemeClr>
            </a:gs>
            <a:gs pos="100000">
              <a:schemeClr val="accent1">
                <a:tint val="60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rot="10800000">
        <a:off x="2185590" y="2472920"/>
        <a:ext cx="177013" cy="183372"/>
      </dsp:txXfrm>
    </dsp:sp>
    <dsp:sp modelId="{2BC1D7A5-CDE9-4770-9BD3-91EA9F2F8305}">
      <dsp:nvSpPr>
        <dsp:cNvPr id="0" name=""/>
        <dsp:cNvSpPr/>
      </dsp:nvSpPr>
      <dsp:spPr>
        <a:xfrm>
          <a:off x="501671" y="1820219"/>
          <a:ext cx="1488774" cy="1488774"/>
        </a:xfrm>
        <a:prstGeom prst="ellipse">
          <a:avLst/>
        </a:prstGeom>
        <a:gradFill rotWithShape="0">
          <a:gsLst>
            <a:gs pos="0">
              <a:schemeClr val="accent1">
                <a:hueOff val="0"/>
                <a:satOff val="0"/>
                <a:lumOff val="0"/>
                <a:alphaOff val="0"/>
                <a:tint val="60000"/>
                <a:satMod val="160000"/>
              </a:schemeClr>
            </a:gs>
            <a:gs pos="46000">
              <a:schemeClr val="accent1">
                <a:hueOff val="0"/>
                <a:satOff val="0"/>
                <a:lumOff val="0"/>
                <a:alphaOff val="0"/>
                <a:tint val="86000"/>
                <a:satMod val="160000"/>
              </a:schemeClr>
            </a:gs>
            <a:gs pos="100000">
              <a:schemeClr val="accent1">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sr-Cyrl-RS" sz="900" kern="1200" dirty="0"/>
            <a:t>Копрокултура</a:t>
          </a:r>
          <a:endParaRPr lang="en-US" sz="900" kern="1200" dirty="0"/>
        </a:p>
      </dsp:txBody>
      <dsp:txXfrm>
        <a:off x="719697" y="2038245"/>
        <a:ext cx="1052722" cy="105272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8E7EB8-F546-4D36-ABAE-9DE4DF460A2F}">
      <dsp:nvSpPr>
        <dsp:cNvPr id="0" name=""/>
        <dsp:cNvSpPr/>
      </dsp:nvSpPr>
      <dsp:spPr>
        <a:xfrm>
          <a:off x="1910208" y="2291208"/>
          <a:ext cx="1361182" cy="1361182"/>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dirty="0"/>
        </a:p>
      </dsp:txBody>
      <dsp:txXfrm>
        <a:off x="2109548" y="2490548"/>
        <a:ext cx="962502" cy="962502"/>
      </dsp:txXfrm>
    </dsp:sp>
    <dsp:sp modelId="{E0489B3C-5A6C-4042-80F6-A8BB55566446}">
      <dsp:nvSpPr>
        <dsp:cNvPr id="0" name=""/>
        <dsp:cNvSpPr/>
      </dsp:nvSpPr>
      <dsp:spPr>
        <a:xfrm rot="16200000">
          <a:off x="2446096" y="1794972"/>
          <a:ext cx="289407" cy="4628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2489507" y="1930943"/>
        <a:ext cx="202585" cy="277681"/>
      </dsp:txXfrm>
    </dsp:sp>
    <dsp:sp modelId="{D3939C41-EF88-4317-BF85-FEDF19F0A55A}">
      <dsp:nvSpPr>
        <dsp:cNvPr id="0" name=""/>
        <dsp:cNvSpPr/>
      </dsp:nvSpPr>
      <dsp:spPr>
        <a:xfrm>
          <a:off x="1910208" y="383975"/>
          <a:ext cx="1361182" cy="1361182"/>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dirty="0"/>
        </a:p>
      </dsp:txBody>
      <dsp:txXfrm>
        <a:off x="2109548" y="583315"/>
        <a:ext cx="962502" cy="962502"/>
      </dsp:txXfrm>
    </dsp:sp>
    <dsp:sp modelId="{6C496933-E74B-4C1F-A7D5-22C5E2FA899E}">
      <dsp:nvSpPr>
        <dsp:cNvPr id="0" name=""/>
        <dsp:cNvSpPr/>
      </dsp:nvSpPr>
      <dsp:spPr>
        <a:xfrm>
          <a:off x="3391522" y="2740398"/>
          <a:ext cx="289407" cy="4628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3391522" y="2832958"/>
        <a:ext cx="202585" cy="277681"/>
      </dsp:txXfrm>
    </dsp:sp>
    <dsp:sp modelId="{33035C6A-95EF-4A0B-878B-DA5377F93B18}">
      <dsp:nvSpPr>
        <dsp:cNvPr id="0" name=""/>
        <dsp:cNvSpPr/>
      </dsp:nvSpPr>
      <dsp:spPr>
        <a:xfrm>
          <a:off x="3817442" y="2291208"/>
          <a:ext cx="1361182" cy="1361182"/>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dirty="0"/>
        </a:p>
      </dsp:txBody>
      <dsp:txXfrm>
        <a:off x="4016782" y="2490548"/>
        <a:ext cx="962502" cy="962502"/>
      </dsp:txXfrm>
    </dsp:sp>
    <dsp:sp modelId="{2ABE39AB-A9B0-4D2B-BAC9-3128AA0912C9}">
      <dsp:nvSpPr>
        <dsp:cNvPr id="0" name=""/>
        <dsp:cNvSpPr/>
      </dsp:nvSpPr>
      <dsp:spPr>
        <a:xfrm rot="5400000">
          <a:off x="2446096" y="3685824"/>
          <a:ext cx="289407" cy="4628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a:off x="2489507" y="3734973"/>
        <a:ext cx="202585" cy="277681"/>
      </dsp:txXfrm>
    </dsp:sp>
    <dsp:sp modelId="{CE9B46A1-4934-46EA-A4D6-01ABB1C26E44}">
      <dsp:nvSpPr>
        <dsp:cNvPr id="0" name=""/>
        <dsp:cNvSpPr/>
      </dsp:nvSpPr>
      <dsp:spPr>
        <a:xfrm>
          <a:off x="1910208" y="4198441"/>
          <a:ext cx="1361182" cy="1361182"/>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dirty="0"/>
        </a:p>
      </dsp:txBody>
      <dsp:txXfrm>
        <a:off x="2109548" y="4397781"/>
        <a:ext cx="962502" cy="962502"/>
      </dsp:txXfrm>
    </dsp:sp>
    <dsp:sp modelId="{9DB2B328-FFA3-4C25-9051-E84F5E0D6613}">
      <dsp:nvSpPr>
        <dsp:cNvPr id="0" name=""/>
        <dsp:cNvSpPr/>
      </dsp:nvSpPr>
      <dsp:spPr>
        <a:xfrm rot="10800000">
          <a:off x="1500670" y="2740398"/>
          <a:ext cx="289407" cy="4628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44550">
            <a:lnSpc>
              <a:spcPct val="90000"/>
            </a:lnSpc>
            <a:spcBef>
              <a:spcPct val="0"/>
            </a:spcBef>
            <a:spcAft>
              <a:spcPct val="35000"/>
            </a:spcAft>
            <a:buNone/>
          </a:pPr>
          <a:endParaRPr lang="en-US" sz="1900" kern="1200"/>
        </a:p>
      </dsp:txBody>
      <dsp:txXfrm rot="10800000">
        <a:off x="1587492" y="2832958"/>
        <a:ext cx="202585" cy="277681"/>
      </dsp:txXfrm>
    </dsp:sp>
    <dsp:sp modelId="{71403944-00C9-4345-99EF-B690A71F7666}">
      <dsp:nvSpPr>
        <dsp:cNvPr id="0" name=""/>
        <dsp:cNvSpPr/>
      </dsp:nvSpPr>
      <dsp:spPr>
        <a:xfrm>
          <a:off x="2975" y="2291208"/>
          <a:ext cx="1361182" cy="1361182"/>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dirty="0"/>
        </a:p>
      </dsp:txBody>
      <dsp:txXfrm>
        <a:off x="202315" y="2490548"/>
        <a:ext cx="962502" cy="96250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7F3A054-1B80-61E9-96C2-7BEC2D028B02}"/>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a:extLst>
              <a:ext uri="{FF2B5EF4-FFF2-40B4-BE49-F238E27FC236}">
                <a16:creationId xmlns:a16="http://schemas.microsoft.com/office/drawing/2014/main" id="{B702E21D-F9FC-54DB-C4E8-B6536E22BBB6}"/>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F090BFF6-2917-44DC-8751-302699D7F4B8}" type="datetimeFigureOut">
              <a:rPr lang="en-US"/>
              <a:pPr>
                <a:defRPr/>
              </a:pPr>
              <a:t>9/6/2024</a:t>
            </a:fld>
            <a:endParaRPr lang="en-US"/>
          </a:p>
        </p:txBody>
      </p:sp>
      <p:sp>
        <p:nvSpPr>
          <p:cNvPr id="4" name="Slide Image Placeholder 3">
            <a:extLst>
              <a:ext uri="{FF2B5EF4-FFF2-40B4-BE49-F238E27FC236}">
                <a16:creationId xmlns:a16="http://schemas.microsoft.com/office/drawing/2014/main" id="{60A5B2F7-ADF6-2640-D06A-91656218D12D}"/>
              </a:ext>
            </a:extLst>
          </p:cNvPr>
          <p:cNvSpPr>
            <a:spLocks noGrp="1" noRot="1" noChangeAspect="1"/>
          </p:cNvSpPr>
          <p:nvPr>
            <p:ph type="sldImg" idx="2"/>
          </p:nvPr>
        </p:nvSpPr>
        <p:spPr>
          <a:xfrm>
            <a:off x="1209675" y="685800"/>
            <a:ext cx="44386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D83131D3-B275-9727-8BFB-49C39AB207D6}"/>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199D4CD-B70C-F07D-A918-F941B41DA496}"/>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B1B8B956-E50B-A8A9-269C-04B2338A154A}"/>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ABA1D6C0-4D5F-4AC7-9F83-5D95F06765D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www.sciencedirect.com/topics/biochemistry-genetics-and-molecular-biology/thiosulfate" TargetMode="External"/><Relationship Id="rId13" Type="http://schemas.openxmlformats.org/officeDocument/2006/relationships/hyperlink" Target="https://www.sciencedirect.com/topics/biochemistry-genetics-and-molecular-biology/golgi-apparatus" TargetMode="External"/><Relationship Id="rId3" Type="http://schemas.openxmlformats.org/officeDocument/2006/relationships/hyperlink" Target="https://www.sciencedirect.com/topics/immunology-and-microbiology/salmonella" TargetMode="External"/><Relationship Id="rId7" Type="http://schemas.openxmlformats.org/officeDocument/2006/relationships/hyperlink" Target="https://www.sciencedirect.com/topics/immunology-and-microbiology/microflora" TargetMode="External"/><Relationship Id="rId12" Type="http://schemas.openxmlformats.org/officeDocument/2006/relationships/hyperlink" Target="https://www.sciencedirect.com/topics/immunology-and-microbiology/cytoplasm"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s://www.sciencedirect.com/topics/immunology-and-microbiology/microorganism" TargetMode="External"/><Relationship Id="rId11" Type="http://schemas.openxmlformats.org/officeDocument/2006/relationships/hyperlink" Target="https://www.sciencedirect.com/topics/immunology-and-microbiology/commensal" TargetMode="External"/><Relationship Id="rId5" Type="http://schemas.openxmlformats.org/officeDocument/2006/relationships/hyperlink" Target="https://www.sciencedirect.com/topics/immunology-and-microbiology/type-three-secretion-system" TargetMode="External"/><Relationship Id="rId10" Type="http://schemas.openxmlformats.org/officeDocument/2006/relationships/hyperlink" Target="https://www.sciencedirect.com/topics/biochemistry-genetics-and-molecular-biology/tetrathionate" TargetMode="External"/><Relationship Id="rId4" Type="http://schemas.openxmlformats.org/officeDocument/2006/relationships/hyperlink" Target="https://www.sciencedirect.com/topics/biochemistry-genetics-and-molecular-biology/multiprotein-complex" TargetMode="External"/><Relationship Id="rId9" Type="http://schemas.openxmlformats.org/officeDocument/2006/relationships/hyperlink" Target="https://www.sciencedirect.com/topics/immunology-and-microbiology/neutrophil-granulocyte" TargetMode="External"/><Relationship Id="rId14" Type="http://schemas.openxmlformats.org/officeDocument/2006/relationships/hyperlink" Target="https://www.sciencedirect.com/topics/immunology-and-microbiology/phagocyte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0C0C09A9-3C48-AA43-65C4-15CE5E08A6C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F8997BF3-30E3-8BDB-42AA-B65FE11D1B3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The lifestyle of</a:t>
            </a:r>
            <a:r>
              <a:rPr lang="en-US" altLang="en-US"/>
              <a:t> Salmonella </a:t>
            </a:r>
            <a:r>
              <a:rPr lang="en-US" altLang="en-US" b="1"/>
              <a:t>Typhi in the human host and implications for diagnostics</a:t>
            </a:r>
            <a:r>
              <a:rPr lang="en-US" altLang="en-US"/>
              <a:t>. A; For </a:t>
            </a:r>
            <a:r>
              <a:rPr lang="en-US" altLang="en-US" i="1"/>
              <a:t>S</a:t>
            </a:r>
            <a:r>
              <a:rPr lang="en-US" altLang="en-US"/>
              <a:t>. Typhi infection, the organism normally enters the human host through oral ingestion of an infectious dose. B; </a:t>
            </a:r>
            <a:r>
              <a:rPr lang="en-US" altLang="en-US" i="1"/>
              <a:t>S</a:t>
            </a:r>
            <a:r>
              <a:rPr lang="en-US" altLang="en-US"/>
              <a:t>. Typhi does not replicate in large numbers in the intestine and shedding may be sporadic and limited. C; Invasion occurs through the terminal ileum, perhaps a short time after ingestion, M cells may be the preferred portal of entry. D; </a:t>
            </a:r>
            <a:r>
              <a:rPr lang="en-US" altLang="en-US" i="1"/>
              <a:t>S</a:t>
            </a:r>
            <a:r>
              <a:rPr lang="en-US" altLang="en-US"/>
              <a:t>. </a:t>
            </a:r>
            <a:r>
              <a:rPr lang="en-US" altLang="en-US">
                <a:solidFill>
                  <a:schemeClr val="bg1"/>
                </a:solidFill>
              </a:rPr>
              <a:t>Typhi is transferred to monocytic cells and is trafficked to the reticulo-endothelial system</a:t>
            </a:r>
            <a:r>
              <a:rPr lang="en-US" altLang="en-US"/>
              <a:t>, potentially in a semi-dormant state. E; </a:t>
            </a:r>
            <a:r>
              <a:rPr lang="en-US" altLang="en-US" i="1"/>
              <a:t>S</a:t>
            </a:r>
            <a:r>
              <a:rPr lang="en-US" altLang="en-US"/>
              <a:t>. Typhi re-emerges at an unknown time from the reticulo-endothelial system, possibly as the acquired immune response is activated, and re-enters the blood stream in low numbers. F; </a:t>
            </a:r>
            <a:r>
              <a:rPr lang="en-US" altLang="en-US" i="1"/>
              <a:t>S</a:t>
            </a:r>
            <a:r>
              <a:rPr lang="en-US" altLang="en-US"/>
              <a:t>. Typhi seeds into the liver, the gall bladder and the bone marrow where it can reside and may be detected for months or years. G; </a:t>
            </a:r>
            <a:r>
              <a:rPr lang="en-US" altLang="en-US" i="1"/>
              <a:t>S</a:t>
            </a:r>
            <a:r>
              <a:rPr lang="en-US" altLang="en-US"/>
              <a:t>. Typhi can enter into the bile duct and be shed sporadically, potentially in high numbers into the environment via the intestine.</a:t>
            </a:r>
          </a:p>
          <a:p>
            <a:pPr eaLnBrk="1" hangingPunct="1">
              <a:spcBef>
                <a:spcPct val="0"/>
              </a:spcBef>
            </a:pPr>
            <a:endParaRPr lang="en-US" altLang="en-US"/>
          </a:p>
        </p:txBody>
      </p:sp>
      <p:sp>
        <p:nvSpPr>
          <p:cNvPr id="22532" name="Slide Number Placeholder 3">
            <a:extLst>
              <a:ext uri="{FF2B5EF4-FFF2-40B4-BE49-F238E27FC236}">
                <a16:creationId xmlns:a16="http://schemas.microsoft.com/office/drawing/2014/main" id="{61A9F57B-3257-200E-5A54-EE8C28E56CE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1FAD97A-00B6-43F6-919F-014A1C016E23}" type="slidenum">
              <a:rPr lang="en-US" altLang="en-US" smtClean="0"/>
              <a:pPr/>
              <a:t>13</a:t>
            </a:fld>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Text Box 1">
            <a:extLst>
              <a:ext uri="{FF2B5EF4-FFF2-40B4-BE49-F238E27FC236}">
                <a16:creationId xmlns:a16="http://schemas.microsoft.com/office/drawing/2014/main" id="{B2648B56-36D7-979B-1109-7F2E9F35D682}"/>
              </a:ext>
            </a:extLst>
          </p:cNvPr>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a:p>
        </p:txBody>
      </p:sp>
      <p:sp>
        <p:nvSpPr>
          <p:cNvPr id="76803" name="Text Box 2">
            <a:extLst>
              <a:ext uri="{FF2B5EF4-FFF2-40B4-BE49-F238E27FC236}">
                <a16:creationId xmlns:a16="http://schemas.microsoft.com/office/drawing/2014/main" id="{1DF3B087-57D2-C557-78CB-6C135B8ABA05}"/>
              </a:ext>
            </a:extLst>
          </p:cNvPr>
          <p:cNvSpPr>
            <a:spLocks noGrp="1" noChangeArrowheads="1"/>
          </p:cNvSpPr>
          <p:nvPr>
            <p:ph type="body"/>
          </p:nvPr>
        </p:nvSpPr>
        <p:spPr bwMode="auto">
          <a:xfrm>
            <a:off x="1046163" y="4352925"/>
            <a:ext cx="4770437" cy="34782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numCol="1" anchor="t" anchorCtr="0" compatLnSpc="1">
            <a:prstTxWarp prst="textNoShape">
              <a:avLst/>
            </a:prstTxWarp>
          </a:bodyPr>
          <a:lstStyle/>
          <a:p>
            <a:pPr marL="76200" indent="-76200" eaLnBrk="1">
              <a:lnSpc>
                <a:spcPct val="93000"/>
              </a:lnSpc>
              <a:spcBef>
                <a:spcPct val="0"/>
              </a:spcBef>
              <a:buSzPct val="45000"/>
              <a:tabLst>
                <a:tab pos="649288" algn="l"/>
                <a:tab pos="1298575" algn="l"/>
                <a:tab pos="1947863" algn="l"/>
                <a:tab pos="2597150" algn="l"/>
                <a:tab pos="3248025" algn="l"/>
                <a:tab pos="3897313" algn="l"/>
                <a:tab pos="4546600" algn="l"/>
              </a:tabLst>
            </a:pPr>
            <a:r>
              <a:rPr lang="en-GB" altLang="en-US" sz="1300" b="1">
                <a:latin typeface="Arial" panose="020B0604020202020204" pitchFamily="34" charset="0"/>
                <a:ea typeface="msgothic"/>
                <a:cs typeface="msgothic"/>
              </a:rPr>
              <a:t>Upon infection, EHEC bacteria stay in the gut, but the released Shiga toxin is taken up and circulates in the blood affecting several organs, primarily the kidney.</a:t>
            </a:r>
            <a:r>
              <a:rPr lang="en-GB" altLang="en-US">
                <a:latin typeface="Arial" panose="020B0604020202020204" pitchFamily="34" charset="0"/>
                <a:ea typeface="msgothic"/>
                <a:cs typeface="msgothic"/>
              </a:rPr>
              <a:t> Apart from the direct toxic effect on cells, Shiga toxin activates the alternative pathway of complement (blue arrow) and this activation is enhanced by binding of the toxin to the major fluid phase complement inhibitor, factor H, debilitating its protective function (orange arrow). This enhanced complement activation can be blocked by eculizumab, targeting C5 cleavage (STOP sign).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252C4289-852C-3B44-06F1-061334392A8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a:extLst>
              <a:ext uri="{FF2B5EF4-FFF2-40B4-BE49-F238E27FC236}">
                <a16:creationId xmlns:a16="http://schemas.microsoft.com/office/drawing/2014/main" id="{C2D3D2A1-93D7-9E63-AC50-624C11E4236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Figure 1. Distinct phases of invasion and autophagy targeting during </a:t>
            </a:r>
            <a:r>
              <a:rPr lang="en-US" altLang="en-US" b="1" i="1"/>
              <a:t>Shigella infection</a:t>
            </a:r>
            <a:r>
              <a:rPr lang="en-US" altLang="en-US"/>
              <a:t>. </a:t>
            </a:r>
            <a:r>
              <a:rPr lang="en-US" altLang="en-US" i="1"/>
              <a:t>Shigella</a:t>
            </a:r>
            <a:r>
              <a:rPr lang="en-US" altLang="en-US"/>
              <a:t> adheres to the basolateral surface of epithelial cells, forms a pore in the eukaryotic membrane, and delivers effector proteins to induce its uptake (Box 1). The first wave of autophagy targeting follows initial invasion and is mediated by recruitment of the autophagy machinery to the site of entry. The intracellular PRRs, NOD1 and NOD2, play a critical role through the recruitment of ATG16L1. Following escape from the entry vacuole, </a:t>
            </a:r>
            <a:r>
              <a:rPr lang="en-US" altLang="en-US" i="1"/>
              <a:t>Shigella</a:t>
            </a:r>
            <a:r>
              <a:rPr lang="en-US" altLang="en-US"/>
              <a:t> drive actin polymerization at one pole through IcsA-dependent recruitment of N-WASP and ARP2/3. This allows for intracellular motility. This process is countered by the host's attempt to trap bacteria in septin-derived cages that enables autophagy targeting. Once motile and free in the cytosol the host is unable to target </a:t>
            </a:r>
            <a:r>
              <a:rPr lang="en-US" altLang="en-US" i="1"/>
              <a:t>Shigella</a:t>
            </a:r>
            <a:r>
              <a:rPr lang="en-US" altLang="en-US"/>
              <a:t> to autophagy. Actin-based motility allows </a:t>
            </a:r>
            <a:r>
              <a:rPr lang="en-US" altLang="en-US" i="1"/>
              <a:t>Shigella</a:t>
            </a:r>
            <a:r>
              <a:rPr lang="en-US" altLang="en-US"/>
              <a:t> to spread from cell-cell, and it efficiently escapes into the second cell using a reactivated T3SS. This secondary invasion event allows for additional autophagy targeting. IcsB mutants that are less efficient at escape are more readily targeted by autophagy at this step.</a:t>
            </a:r>
          </a:p>
        </p:txBody>
      </p:sp>
      <p:sp>
        <p:nvSpPr>
          <p:cNvPr id="81924" name="Slide Number Placeholder 3">
            <a:extLst>
              <a:ext uri="{FF2B5EF4-FFF2-40B4-BE49-F238E27FC236}">
                <a16:creationId xmlns:a16="http://schemas.microsoft.com/office/drawing/2014/main" id="{F0F5AD82-EB7F-472C-C484-184B3B3515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11E4626-14EE-4629-B67A-2BB7F2C05BBC}" type="slidenum">
              <a:rPr lang="en-US" altLang="en-US" smtClean="0"/>
              <a:pPr/>
              <a:t>61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75955A34-9B70-2F2E-EDD5-2A639D92168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a:extLst>
              <a:ext uri="{FF2B5EF4-FFF2-40B4-BE49-F238E27FC236}">
                <a16:creationId xmlns:a16="http://schemas.microsoft.com/office/drawing/2014/main" id="{5751D7EF-E0B4-B6FB-886F-4EB121A05B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Shigellas are taken up by M cells and transported beneath the epithelium. Macrophage takes up shigellas, die and release the bacteria.</a:t>
            </a:r>
          </a:p>
          <a:p>
            <a:r>
              <a:rPr lang="en-US" altLang="en-US"/>
              <a:t>The bacteria enter the inferior and lateral aspects of the epithelial cells by inducing endocytosis. The endosomes are quickly lysed leaving shigellas free in the cytoplasm.</a:t>
            </a:r>
          </a:p>
          <a:p>
            <a:r>
              <a:rPr lang="en-US" altLang="en-US"/>
              <a:t>Actin filaments quickly form a tail pushing the shigellas into next cell.</a:t>
            </a:r>
          </a:p>
          <a:p>
            <a:r>
              <a:rPr lang="en-US" altLang="en-US"/>
              <a:t>Shigella multiply in the cytoplasm and infection spread to next cell.</a:t>
            </a:r>
          </a:p>
          <a:p>
            <a:r>
              <a:rPr lang="en-US" altLang="en-US"/>
              <a:t>Infected cells die and slough off, intense response of acute inflammatory cells (neutrophils), bleeding and abscess formation.</a:t>
            </a:r>
          </a:p>
          <a:p>
            <a:endParaRPr lang="en-US" altLang="en-US"/>
          </a:p>
        </p:txBody>
      </p:sp>
      <p:sp>
        <p:nvSpPr>
          <p:cNvPr id="83972" name="Slide Number Placeholder 3">
            <a:extLst>
              <a:ext uri="{FF2B5EF4-FFF2-40B4-BE49-F238E27FC236}">
                <a16:creationId xmlns:a16="http://schemas.microsoft.com/office/drawing/2014/main" id="{10625182-3DEE-722A-3E4E-109A2205F70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E71D1CB-396B-49FD-A516-908832E9F482}" type="slidenum">
              <a:rPr lang="en-US" altLang="en-US" smtClean="0"/>
              <a:pPr/>
              <a:t>62</a:t>
            </a:fld>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4D03E48B-2984-11E2-D16F-A2E48867FEC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a:extLst>
              <a:ext uri="{FF2B5EF4-FFF2-40B4-BE49-F238E27FC236}">
                <a16:creationId xmlns:a16="http://schemas.microsoft.com/office/drawing/2014/main" id="{6C6C2443-FDBC-D2EE-AEA1-553783A7101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91140" name="Slide Number Placeholder 3">
            <a:extLst>
              <a:ext uri="{FF2B5EF4-FFF2-40B4-BE49-F238E27FC236}">
                <a16:creationId xmlns:a16="http://schemas.microsoft.com/office/drawing/2014/main" id="{A0ADB836-A3EE-CDB7-FDF6-E296DD625A3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09C17DF-2693-4F20-A462-77749D25BA87}" type="slidenum">
              <a:rPr lang="en-US" altLang="en-US" smtClean="0"/>
              <a:pPr/>
              <a:t>68</a:t>
            </a:fld>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58D3062F-4EB2-894E-80BC-A1B1D26EF2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a:extLst>
              <a:ext uri="{FF2B5EF4-FFF2-40B4-BE49-F238E27FC236}">
                <a16:creationId xmlns:a16="http://schemas.microsoft.com/office/drawing/2014/main" id="{2094D4F8-7C94-4C2B-8EAC-311C52BFC4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Major events in </a:t>
            </a:r>
            <a:r>
              <a:rPr lang="en-US" altLang="en-US" i="1"/>
              <a:t>Clostridium difficile</a:t>
            </a:r>
            <a:r>
              <a:rPr lang="en-US" altLang="en-US"/>
              <a:t> infection pathogenesis as therapeutic targets of investigational anti-CDI treatments. </a:t>
            </a:r>
            <a:r>
              <a:rPr lang="en-US" altLang="en-US" i="1"/>
              <a:t>A</a:t>
            </a:r>
            <a:r>
              <a:rPr lang="en-US" altLang="en-US"/>
              <a:t> Disruption of healthy gut microbiota and </a:t>
            </a:r>
            <a:r>
              <a:rPr lang="en-US" altLang="en-US" i="1"/>
              <a:t>C. difficile</a:t>
            </a:r>
            <a:r>
              <a:rPr lang="en-US" altLang="en-US"/>
              <a:t> colonization—therapy aiming to protect or to restore the intestinal microbiota; </a:t>
            </a:r>
            <a:r>
              <a:rPr lang="en-US" altLang="en-US" i="1"/>
              <a:t>B</a:t>
            </a:r>
            <a:r>
              <a:rPr lang="en-US" altLang="en-US"/>
              <a:t> </a:t>
            </a:r>
            <a:r>
              <a:rPr lang="en-US" altLang="en-US" i="1"/>
              <a:t>C. difficile</a:t>
            </a:r>
            <a:r>
              <a:rPr lang="en-US" altLang="en-US"/>
              <a:t> germination and outgrowth—antibiotics and non-antibiotic agents targeting </a:t>
            </a:r>
            <a:r>
              <a:rPr lang="en-US" altLang="en-US" i="1"/>
              <a:t>C. difficile</a:t>
            </a:r>
            <a:r>
              <a:rPr lang="en-US" altLang="en-US"/>
              <a:t>; </a:t>
            </a:r>
            <a:r>
              <a:rPr lang="en-US" altLang="en-US" i="1"/>
              <a:t>C</a:t>
            </a:r>
            <a:r>
              <a:rPr lang="en-US" altLang="en-US"/>
              <a:t> toxin secretion—toxin-neutralizing agents; </a:t>
            </a:r>
            <a:r>
              <a:rPr lang="en-US" altLang="en-US" i="1"/>
              <a:t>D</a:t>
            </a:r>
            <a:r>
              <a:rPr lang="en-US" altLang="en-US"/>
              <a:t> toxin-mediated enterocyte damage and activation of the innate immune system—therapy aiming to alleviate intestinal mucosa inflammation; </a:t>
            </a:r>
            <a:r>
              <a:rPr lang="en-US" altLang="en-US" i="1"/>
              <a:t>E</a:t>
            </a:r>
            <a:r>
              <a:rPr lang="en-US" altLang="en-US"/>
              <a:t> adaptive immune system activation—active immunotherapy. The figure does not pretend to depict the entire process in its completeness but rather focuses on the main steps that are interfered with by the different treatment modalities detailed in the article. Important components of </a:t>
            </a:r>
            <a:r>
              <a:rPr lang="en-US" altLang="en-US" i="1"/>
              <a:t>C. difficile</a:t>
            </a:r>
            <a:r>
              <a:rPr lang="en-US" altLang="en-US"/>
              <a:t> pathogenesis and host defense (endosomes, cytoskeleton, dendritic cells, mucus layer, bile acids, etc.) are deliberately missing from the image</a:t>
            </a:r>
          </a:p>
          <a:p>
            <a:r>
              <a:rPr lang="en-US" altLang="en-US"/>
              <a:t>Table 1</a:t>
            </a:r>
          </a:p>
          <a:p>
            <a:endParaRPr lang="en-US" altLang="en-US"/>
          </a:p>
        </p:txBody>
      </p:sp>
      <p:sp>
        <p:nvSpPr>
          <p:cNvPr id="94212" name="Slide Number Placeholder 3">
            <a:extLst>
              <a:ext uri="{FF2B5EF4-FFF2-40B4-BE49-F238E27FC236}">
                <a16:creationId xmlns:a16="http://schemas.microsoft.com/office/drawing/2014/main" id="{102E0615-230F-AAAA-A96E-68CBC59E369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D89716F-EF79-4715-91E0-9FE6F4A950D9}" type="slidenum">
              <a:rPr lang="en-US" altLang="en-US" smtClean="0"/>
              <a:pPr/>
              <a:t>70</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6EB06757-E42D-2F4F-C89C-033A42A8B0D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C068DDF1-52B7-A4BC-67C7-8FD629885E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4580" name="Slide Number Placeholder 3">
            <a:extLst>
              <a:ext uri="{FF2B5EF4-FFF2-40B4-BE49-F238E27FC236}">
                <a16:creationId xmlns:a16="http://schemas.microsoft.com/office/drawing/2014/main" id="{46FF2988-9C5A-740A-3A5C-9838C6BE67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ABF233E-EFD2-4881-8DE7-49827BD57881}" type="slidenum">
              <a:rPr lang="en-US" altLang="en-US" smtClean="0"/>
              <a:pPr/>
              <a:t>14</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AB3A87E2-AF53-36CF-3080-5FE90129B11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1F1810B4-68A8-144B-52AF-F67939B74AA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FiGURe 2 | Salmonella enterica infection pathogenesis. (1) Salmonella infection starts with the ingestion of contaminated food or water. (2) Salmonellae invade intestinal epithelial cells and migrate to the lamina propria. (3) Two types of infection can occur: gastroenteritis and systemic infection. (4) During systemic dissemination, Salmonella colonizes the liver, the spleen, and the bone marrow. (5) From the liver, Salmonella reaches the gall bladder and can cause chronic carriage. (6) Salmonella carriers shed bacteria into the small intestine upon secretion of bile, and feces contain Salmonella cells. Inspired from Ref. </a:t>
            </a:r>
          </a:p>
        </p:txBody>
      </p:sp>
      <p:sp>
        <p:nvSpPr>
          <p:cNvPr id="38916" name="Slide Number Placeholder 3">
            <a:extLst>
              <a:ext uri="{FF2B5EF4-FFF2-40B4-BE49-F238E27FC236}">
                <a16:creationId xmlns:a16="http://schemas.microsoft.com/office/drawing/2014/main" id="{A78FFC31-4994-081C-31FF-91E6139E2D3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3E034D4-A4EC-4A8E-8CC6-9154328B7FF3}" type="slidenum">
              <a:rPr lang="en-US" altLang="en-US" smtClean="0"/>
              <a:pPr/>
              <a:t>27</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0F910D18-8AF2-BA6F-B16F-9A82BD53C3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a:extLst>
              <a:ext uri="{FF2B5EF4-FFF2-40B4-BE49-F238E27FC236}">
                <a16:creationId xmlns:a16="http://schemas.microsoft.com/office/drawing/2014/main" id="{1C2B97A5-5239-F023-66B1-755FA6A0D51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Fig. 1. Pathogenesis model of </a:t>
            </a:r>
            <a:r>
              <a:rPr lang="en-US" altLang="en-US" i="1">
                <a:hlinkClick r:id="rId3" tooltip="Learn more about Salmonella"/>
              </a:rPr>
              <a:t>Salmonella</a:t>
            </a:r>
            <a:r>
              <a:rPr lang="en-US" altLang="en-US"/>
              <a:t> in humans. 1) </a:t>
            </a:r>
            <a:r>
              <a:rPr lang="en-US" altLang="en-US" i="1"/>
              <a:t>Salmonella</a:t>
            </a:r>
            <a:r>
              <a:rPr lang="en-US" altLang="en-US"/>
              <a:t> strains that resist the low pH-environment of the stomach reach the bowel, traverse the intestinal mucus layer and adhere to intestinal epithelium by adhesins as those encoded in SP-3 and SP4. Once attached, </a:t>
            </a:r>
            <a:r>
              <a:rPr lang="en-US" altLang="en-US" i="1"/>
              <a:t>Salmonella</a:t>
            </a:r>
            <a:r>
              <a:rPr lang="en-US" altLang="en-US"/>
              <a:t> express the </a:t>
            </a:r>
            <a:r>
              <a:rPr lang="en-US" altLang="en-US">
                <a:hlinkClick r:id="rId4" tooltip="Learn more about Multiprotein Complex"/>
              </a:rPr>
              <a:t>multiprotein complex</a:t>
            </a:r>
            <a:r>
              <a:rPr lang="en-US" altLang="en-US"/>
              <a:t> </a:t>
            </a:r>
            <a:r>
              <a:rPr lang="en-US" altLang="en-US">
                <a:hlinkClick r:id="rId5" tooltip="Learn more about Type Three Secretion System"/>
              </a:rPr>
              <a:t>T3SS</a:t>
            </a:r>
            <a:r>
              <a:rPr lang="en-US" altLang="en-US"/>
              <a:t> located in SPI-1 and the </a:t>
            </a:r>
            <a:r>
              <a:rPr lang="en-US" altLang="en-US">
                <a:hlinkClick r:id="rId6" tooltip="Learn more about Microorganism"/>
              </a:rPr>
              <a:t>microorganism</a:t>
            </a:r>
            <a:r>
              <a:rPr lang="en-US" altLang="en-US"/>
              <a:t> is engulfed into the epithelial cell. 2) The cecal mucose convert the H2S produced by the </a:t>
            </a:r>
            <a:r>
              <a:rPr lang="en-US" altLang="en-US">
                <a:hlinkClick r:id="rId7" tooltip="Learn more about Microflora"/>
              </a:rPr>
              <a:t>microbiota</a:t>
            </a:r>
            <a:r>
              <a:rPr lang="en-US" altLang="en-US"/>
              <a:t> in </a:t>
            </a:r>
            <a:r>
              <a:rPr lang="en-US" altLang="en-US">
                <a:hlinkClick r:id="rId8" tooltip="Learn more about Thiosulfate"/>
              </a:rPr>
              <a:t>Thiosulphate</a:t>
            </a:r>
            <a:r>
              <a:rPr lang="en-US" altLang="en-US"/>
              <a:t> as a protective response. During </a:t>
            </a:r>
            <a:r>
              <a:rPr lang="en-US" altLang="en-US" i="1"/>
              <a:t>Salmonella</a:t>
            </a:r>
            <a:r>
              <a:rPr lang="en-US" altLang="en-US"/>
              <a:t> invasion, </a:t>
            </a:r>
            <a:r>
              <a:rPr lang="en-US" altLang="en-US">
                <a:hlinkClick r:id="rId9" tooltip="Learn more about Neutrophil Granulocyte"/>
              </a:rPr>
              <a:t>neutrophiles</a:t>
            </a:r>
            <a:r>
              <a:rPr lang="en-US" altLang="en-US"/>
              <a:t> are released to the intestinal lumen and convert the thiosulphate in </a:t>
            </a:r>
            <a:r>
              <a:rPr lang="en-US" altLang="en-US">
                <a:hlinkClick r:id="rId10" tooltip="Learn more about Tetrathionate"/>
              </a:rPr>
              <a:t>tetrathionate</a:t>
            </a:r>
            <a:r>
              <a:rPr lang="en-US" altLang="en-US"/>
              <a:t>, that can be used as a respiratory electron acceptor by </a:t>
            </a:r>
            <a:r>
              <a:rPr lang="en-US" altLang="en-US" i="1"/>
              <a:t>Salmonella</a:t>
            </a:r>
            <a:r>
              <a:rPr lang="en-US" altLang="en-US"/>
              <a:t> and confers to them confers the ability of grow more than the fermenting </a:t>
            </a:r>
            <a:r>
              <a:rPr lang="en-US" altLang="en-US">
                <a:hlinkClick r:id="rId11" tooltip="Learn more about Commensal"/>
              </a:rPr>
              <a:t>commensal</a:t>
            </a:r>
            <a:r>
              <a:rPr lang="en-US" altLang="en-US"/>
              <a:t> competitors. 3) Inside the </a:t>
            </a:r>
            <a:r>
              <a:rPr lang="en-US" altLang="en-US">
                <a:hlinkClick r:id="rId12" tooltip="Learn more about Cytoplasm"/>
              </a:rPr>
              <a:t>cytoplasm</a:t>
            </a:r>
            <a:r>
              <a:rPr lang="en-US" altLang="en-US"/>
              <a:t>, </a:t>
            </a:r>
            <a:r>
              <a:rPr lang="en-US" altLang="en-US" i="1"/>
              <a:t>Salmonella</a:t>
            </a:r>
            <a:r>
              <a:rPr lang="en-US" altLang="en-US"/>
              <a:t> is located in </a:t>
            </a:r>
            <a:r>
              <a:rPr lang="en-US" altLang="en-US" i="1"/>
              <a:t>Salmonella</a:t>
            </a:r>
            <a:r>
              <a:rPr lang="en-US" altLang="en-US"/>
              <a:t> Containing Vacuoles (SCV) and express a second T3SS located in SPI-2, of key importance to survive and replicate inside host cells (ephitelial cells and macrophages). Mature SCV migrate near to the </a:t>
            </a:r>
            <a:r>
              <a:rPr lang="en-US" altLang="en-US">
                <a:hlinkClick r:id="rId13" tooltip="Learn more about Golgi Apparatus"/>
              </a:rPr>
              <a:t>Golgi apparatus</a:t>
            </a:r>
            <a:r>
              <a:rPr lang="en-US" altLang="en-US"/>
              <a:t> and </a:t>
            </a:r>
            <a:r>
              <a:rPr lang="en-US" altLang="en-US" i="1"/>
              <a:t>Salmonella</a:t>
            </a:r>
            <a:r>
              <a:rPr lang="en-US" altLang="en-US"/>
              <a:t> cells replicate. 4) When Salmonella crosses the epithelium is engulfed by </a:t>
            </a:r>
            <a:r>
              <a:rPr lang="en-US" altLang="en-US">
                <a:hlinkClick r:id="rId14" tooltip="Learn more about Phagocytes"/>
              </a:rPr>
              <a:t>phagocytes</a:t>
            </a:r>
            <a:r>
              <a:rPr lang="en-US" altLang="en-US"/>
              <a:t> as macropaghes, and survive and replicate in SCV with a similar response than in epithelial cells. Migration of the phagocites facilitates dissemination in the host via the bloodstream.</a:t>
            </a:r>
          </a:p>
          <a:p>
            <a:pPr eaLnBrk="1" hangingPunct="1">
              <a:spcBef>
                <a:spcPct val="0"/>
              </a:spcBef>
            </a:pPr>
            <a:endParaRPr lang="en-US" altLang="en-US"/>
          </a:p>
        </p:txBody>
      </p:sp>
      <p:sp>
        <p:nvSpPr>
          <p:cNvPr id="44036" name="Slide Number Placeholder 3">
            <a:extLst>
              <a:ext uri="{FF2B5EF4-FFF2-40B4-BE49-F238E27FC236}">
                <a16:creationId xmlns:a16="http://schemas.microsoft.com/office/drawing/2014/main" id="{21D5DFA7-0C11-6F0C-260A-5AA75D3A090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3DAD06B-2371-4B11-B474-EF78CABA4687}" type="slidenum">
              <a:rPr lang="en-US" altLang="en-US" smtClean="0"/>
              <a:pPr/>
              <a:t>31</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A2535A85-F949-0A41-8E41-449BC24D0BE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a:extLst>
              <a:ext uri="{FF2B5EF4-FFF2-40B4-BE49-F238E27FC236}">
                <a16:creationId xmlns:a16="http://schemas.microsoft.com/office/drawing/2014/main" id="{16C86768-149F-6DA4-B03A-7DEEDDB5E9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58372" name="Slide Number Placeholder 3">
            <a:extLst>
              <a:ext uri="{FF2B5EF4-FFF2-40B4-BE49-F238E27FC236}">
                <a16:creationId xmlns:a16="http://schemas.microsoft.com/office/drawing/2014/main" id="{3074375F-CFA3-7806-3BF7-221B44A3F1D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4FF6905-733A-418F-B702-B58D6F6829EE}" type="slidenum">
              <a:rPr lang="en-US" altLang="en-US" smtClean="0"/>
              <a:pPr/>
              <a:t>44</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a:extLst>
              <a:ext uri="{FF2B5EF4-FFF2-40B4-BE49-F238E27FC236}">
                <a16:creationId xmlns:a16="http://schemas.microsoft.com/office/drawing/2014/main" id="{0F21B266-419F-FCCA-BF8E-BA35D4BFB53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a:extLst>
              <a:ext uri="{FF2B5EF4-FFF2-40B4-BE49-F238E27FC236}">
                <a16:creationId xmlns:a16="http://schemas.microsoft.com/office/drawing/2014/main" id="{E7002677-6067-A973-F029-2117EC5221C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sr-Cyrl-CS" altLang="en-US"/>
              <a:t>И</a:t>
            </a:r>
            <a:r>
              <a:rPr lang="en-US" altLang="en-US"/>
              <a:t> и на +</a:t>
            </a:r>
          </a:p>
        </p:txBody>
      </p:sp>
      <p:sp>
        <p:nvSpPr>
          <p:cNvPr id="60420" name="Slide Number Placeholder 3">
            <a:extLst>
              <a:ext uri="{FF2B5EF4-FFF2-40B4-BE49-F238E27FC236}">
                <a16:creationId xmlns:a16="http://schemas.microsoft.com/office/drawing/2014/main" id="{B4B7674D-5042-2C4A-D489-C15B54D0DE0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DAF9B1A-DACD-49EF-A52D-B48BA6E37877}" type="slidenum">
              <a:rPr lang="en-US" altLang="en-US" smtClean="0"/>
              <a:pPr/>
              <a:t>45</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97C5CA20-5C46-D78B-EAD1-5A3B90EFC5A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D16B7421-71FA-C1F9-0ACA-2F888B57332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Pathogenesis model of Yersinia enterocolitica. (1) Yersinia cells traverse the intestinal epithelium via epithelial cells to the submucosa. (2) Submucosal macrophages phagocytose the pathogen and enter into the lymphatic system thereby reaching the MLN. (3) Alternatively, bacteria can be engulfed by M cells. (4) Once in the PP Yersinia forms microcolonies and starts replication. (5) Eventually, bacterial cells are located in the MLN and can equally form microcolonies to allow replication.</a:t>
            </a:r>
          </a:p>
        </p:txBody>
      </p:sp>
      <p:sp>
        <p:nvSpPr>
          <p:cNvPr id="63492" name="Slide Number Placeholder 3">
            <a:extLst>
              <a:ext uri="{FF2B5EF4-FFF2-40B4-BE49-F238E27FC236}">
                <a16:creationId xmlns:a16="http://schemas.microsoft.com/office/drawing/2014/main" id="{5F23FCAA-3E6A-6258-75B3-76A27E34D07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192A4F2-21E6-4EFB-87D8-1A6C406088EB}" type="slidenum">
              <a:rPr lang="en-US" altLang="en-US" smtClean="0"/>
              <a:pPr/>
              <a:t>47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221B0EC6-DDE7-E8BC-E104-B1D7EED9E0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6B7304FA-EC4B-48CF-8F1A-128B48578E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scending colon resected under the preoperative diagnosis of acute appendicitis, accompanying mesenteric nodal swelling 　 　 　 　 　 　</a:t>
            </a:r>
          </a:p>
          <a:p>
            <a:r>
              <a:rPr lang="en-US" altLang="en-US"/>
              <a:t>　 Mesenteric lymphadenitis with suppurative granuloma formation </a:t>
            </a:r>
          </a:p>
          <a:p>
            <a:endParaRPr lang="en-US" altLang="en-US"/>
          </a:p>
        </p:txBody>
      </p:sp>
      <p:sp>
        <p:nvSpPr>
          <p:cNvPr id="66564" name="Slide Number Placeholder 3">
            <a:extLst>
              <a:ext uri="{FF2B5EF4-FFF2-40B4-BE49-F238E27FC236}">
                <a16:creationId xmlns:a16="http://schemas.microsoft.com/office/drawing/2014/main" id="{C2761BEE-7ACC-CBA7-B804-36025350F5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0A33E5F-FAAB-4463-BA03-9DC5BA0552E9}" type="slidenum">
              <a:rPr lang="en-US" altLang="en-US" smtClean="0"/>
              <a:pPr/>
              <a:t>49</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A8C41A59-0CAA-A02F-FCD4-3200960BC5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a:extLst>
              <a:ext uri="{FF2B5EF4-FFF2-40B4-BE49-F238E27FC236}">
                <a16:creationId xmlns:a16="http://schemas.microsoft.com/office/drawing/2014/main" id="{B7A3DDA9-5DFC-42BC-88A7-C5D77903AD1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Upon infection, EHEC bacteria stay in the gut, but the released Shiga toxin is taken up and circulates in the blood affecting several organs, primarily the kidney.</a:t>
            </a:r>
            <a:r>
              <a:rPr lang="en-US" altLang="en-US"/>
              <a:t> Apart from the direct toxic effect on cells, Shiga toxin activates the alternative pathway of complement (blue arrow) and this activation is enhanced by binding of the toxin to the major fluid phase complement inhibitor, factor H, debilitating its protective function (orange arrow). This enhanced complement activation can be blocked by eculizumab, targeting C5 cleavage (STOP sign).</a:t>
            </a:r>
          </a:p>
        </p:txBody>
      </p:sp>
      <p:sp>
        <p:nvSpPr>
          <p:cNvPr id="74756" name="Slide Number Placeholder 3">
            <a:extLst>
              <a:ext uri="{FF2B5EF4-FFF2-40B4-BE49-F238E27FC236}">
                <a16:creationId xmlns:a16="http://schemas.microsoft.com/office/drawing/2014/main" id="{D224642F-0726-A957-059B-1B08EBBF72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9D4258D-15ED-4CC8-92A2-07DF82067DBE}" type="slidenum">
              <a:rPr lang="en-US" altLang="en-US" smtClean="0"/>
              <a:pPr/>
              <a:t>56</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9DA986A2-8F3E-6FF0-3DB8-CFE3AF0302DE}"/>
              </a:ext>
            </a:extLst>
          </p:cNvPr>
          <p:cNvSpPr/>
          <p:nvPr/>
        </p:nvSpPr>
        <p:spPr>
          <a:xfrm rot="16200000">
            <a:off x="8278019" y="5976144"/>
            <a:ext cx="2146300" cy="142398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hangingPunct="1">
              <a:defRPr/>
            </a:pPr>
            <a:endParaRPr lang="en-US"/>
          </a:p>
        </p:txBody>
      </p:sp>
      <p:sp>
        <p:nvSpPr>
          <p:cNvPr id="8" name="Title 7"/>
          <p:cNvSpPr>
            <a:spLocks noGrp="1"/>
          </p:cNvSpPr>
          <p:nvPr>
            <p:ph type="ctrTitle"/>
          </p:nvPr>
        </p:nvSpPr>
        <p:spPr>
          <a:xfrm>
            <a:off x="594599" y="879794"/>
            <a:ext cx="8869203" cy="1666028"/>
          </a:xfrm>
        </p:spPr>
        <p:txBody>
          <a:bodyPr anchor="b"/>
          <a:lstStyle>
            <a:lvl1pPr algn="r">
              <a:defRPr sz="4900"/>
            </a:lvl1pPr>
          </a:lstStyle>
          <a:p>
            <a:r>
              <a:rPr lang="en-US"/>
              <a:t>Click to edit Master title style</a:t>
            </a:r>
          </a:p>
        </p:txBody>
      </p:sp>
      <p:sp>
        <p:nvSpPr>
          <p:cNvPr id="9" name="Subtitle 8"/>
          <p:cNvSpPr>
            <a:spLocks noGrp="1"/>
          </p:cNvSpPr>
          <p:nvPr>
            <p:ph type="subTitle" idx="1"/>
          </p:nvPr>
        </p:nvSpPr>
        <p:spPr>
          <a:xfrm>
            <a:off x="594599" y="2550317"/>
            <a:ext cx="8869203" cy="1986280"/>
          </a:xfrm>
        </p:spPr>
        <p:txBody>
          <a:bodyPr/>
          <a:lstStyle>
            <a:lvl1pPr marL="0" marR="40753" indent="0" algn="r">
              <a:spcBef>
                <a:spcPts val="0"/>
              </a:spcBef>
              <a:buNone/>
              <a:defRPr>
                <a:ln>
                  <a:solidFill>
                    <a:schemeClr val="bg2"/>
                  </a:solidFill>
                </a:ln>
                <a:solidFill>
                  <a:schemeClr val="tx1">
                    <a:tint val="75000"/>
                  </a:schemeClr>
                </a:solidFill>
              </a:defRPr>
            </a:lvl1pPr>
            <a:lvl2pPr marL="509412" indent="0" algn="ctr">
              <a:buNone/>
            </a:lvl2pPr>
            <a:lvl3pPr marL="1018824" indent="0" algn="ctr">
              <a:buNone/>
            </a:lvl3pPr>
            <a:lvl4pPr marL="1528237" indent="0" algn="ctr">
              <a:buNone/>
            </a:lvl4pPr>
            <a:lvl5pPr marL="2037649" indent="0" algn="ctr">
              <a:buNone/>
            </a:lvl5pPr>
            <a:lvl6pPr marL="2547061" indent="0" algn="ctr">
              <a:buNone/>
            </a:lvl6pPr>
            <a:lvl7pPr marL="3056473" indent="0" algn="ctr">
              <a:buNone/>
            </a:lvl7pPr>
            <a:lvl8pPr marL="3565886" indent="0" algn="ctr">
              <a:buNone/>
            </a:lvl8pPr>
            <a:lvl9pPr marL="4075298" indent="0" algn="ctr">
              <a:buNone/>
            </a:lvl9pPr>
          </a:lstStyle>
          <a:p>
            <a:r>
              <a:rPr lang="en-US"/>
              <a:t>Click to edit Master subtitle style</a:t>
            </a:r>
          </a:p>
        </p:txBody>
      </p:sp>
      <p:sp>
        <p:nvSpPr>
          <p:cNvPr id="3" name="Date Placeholder 27">
            <a:extLst>
              <a:ext uri="{FF2B5EF4-FFF2-40B4-BE49-F238E27FC236}">
                <a16:creationId xmlns:a16="http://schemas.microsoft.com/office/drawing/2014/main" id="{37F14166-FF6B-B0E8-8B18-FA7AAD3C7FD4}"/>
              </a:ext>
            </a:extLst>
          </p:cNvPr>
          <p:cNvSpPr>
            <a:spLocks noGrp="1"/>
          </p:cNvSpPr>
          <p:nvPr>
            <p:ph type="dt" sz="half" idx="10"/>
          </p:nvPr>
        </p:nvSpPr>
        <p:spPr>
          <a:xfrm>
            <a:off x="1508125" y="6815138"/>
            <a:ext cx="6370638" cy="412750"/>
          </a:xfrm>
        </p:spPr>
        <p:txBody>
          <a:bodyPr tIns="0" bIns="0" anchor="t"/>
          <a:lstStyle>
            <a:lvl1pPr algn="r">
              <a:defRPr sz="1100"/>
            </a:lvl1pPr>
          </a:lstStyle>
          <a:p>
            <a:pPr>
              <a:defRPr/>
            </a:pPr>
            <a:endParaRPr lang="en-US"/>
          </a:p>
        </p:txBody>
      </p:sp>
      <p:sp>
        <p:nvSpPr>
          <p:cNvPr id="4" name="Footer Placeholder 16">
            <a:extLst>
              <a:ext uri="{FF2B5EF4-FFF2-40B4-BE49-F238E27FC236}">
                <a16:creationId xmlns:a16="http://schemas.microsoft.com/office/drawing/2014/main" id="{101B0EA2-0852-D4F8-5B0A-5EC052D55F62}"/>
              </a:ext>
            </a:extLst>
          </p:cNvPr>
          <p:cNvSpPr>
            <a:spLocks noGrp="1"/>
          </p:cNvSpPr>
          <p:nvPr>
            <p:ph type="ftr" sz="quarter" idx="11"/>
          </p:nvPr>
        </p:nvSpPr>
        <p:spPr>
          <a:xfrm>
            <a:off x="1508125" y="6403975"/>
            <a:ext cx="6370638" cy="414338"/>
          </a:xfrm>
        </p:spPr>
        <p:txBody>
          <a:bodyPr tIns="0" bIns="0"/>
          <a:lstStyle>
            <a:lvl1pPr algn="r">
              <a:defRPr sz="1200"/>
            </a:lvl1pPr>
          </a:lstStyle>
          <a:p>
            <a:pPr>
              <a:defRPr/>
            </a:pPr>
            <a:endParaRPr lang="en-US"/>
          </a:p>
        </p:txBody>
      </p:sp>
      <p:sp>
        <p:nvSpPr>
          <p:cNvPr id="5" name="Slide Number Placeholder 28">
            <a:extLst>
              <a:ext uri="{FF2B5EF4-FFF2-40B4-BE49-F238E27FC236}">
                <a16:creationId xmlns:a16="http://schemas.microsoft.com/office/drawing/2014/main" id="{FD308961-D058-C10D-15D4-F8E4B9067955}"/>
              </a:ext>
            </a:extLst>
          </p:cNvPr>
          <p:cNvSpPr>
            <a:spLocks noGrp="1"/>
          </p:cNvSpPr>
          <p:nvPr>
            <p:ph type="sldNum" sz="quarter" idx="12"/>
          </p:nvPr>
        </p:nvSpPr>
        <p:spPr>
          <a:xfrm>
            <a:off x="9231313" y="6519863"/>
            <a:ext cx="554037" cy="412750"/>
          </a:xfrm>
        </p:spPr>
        <p:txBody>
          <a:bodyPr anchor="ctr"/>
          <a:lstStyle>
            <a:lvl1pPr>
              <a:defRPr sz="1400">
                <a:solidFill>
                  <a:srgbClr val="FFFFFF"/>
                </a:solidFill>
              </a:defRPr>
            </a:lvl1pPr>
          </a:lstStyle>
          <a:p>
            <a:pPr>
              <a:defRPr/>
            </a:pPr>
            <a:fld id="{E7FFD950-D8E9-475B-9462-114C8CC643E6}" type="slidenum">
              <a:rPr lang="en-US" altLang="en-US"/>
              <a:pPr>
                <a:defRPr/>
              </a:pPr>
              <a:t>‹#›</a:t>
            </a:fld>
            <a:endParaRPr lang="en-US" altLang="en-US"/>
          </a:p>
        </p:txBody>
      </p:sp>
    </p:spTree>
    <p:extLst>
      <p:ext uri="{BB962C8B-B14F-4D97-AF65-F5344CB8AC3E}">
        <p14:creationId xmlns:p14="http://schemas.microsoft.com/office/powerpoint/2010/main" val="4097530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DE92D955-095C-FA6A-58AA-94BB6D4203D5}"/>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241F08F8-43FB-0A1F-0B35-78FF88CA190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A378B380-6777-BCDB-05B0-1792F509C868}"/>
              </a:ext>
            </a:extLst>
          </p:cNvPr>
          <p:cNvSpPr>
            <a:spLocks noGrp="1"/>
          </p:cNvSpPr>
          <p:nvPr>
            <p:ph type="sldNum" sz="quarter" idx="12"/>
          </p:nvPr>
        </p:nvSpPr>
        <p:spPr/>
        <p:txBody>
          <a:bodyPr/>
          <a:lstStyle>
            <a:lvl1pPr>
              <a:defRPr/>
            </a:lvl1pPr>
          </a:lstStyle>
          <a:p>
            <a:pPr>
              <a:defRPr/>
            </a:pPr>
            <a:fld id="{3FB41437-CADF-4959-8607-7D4021032974}" type="slidenum">
              <a:rPr lang="en-US" altLang="en-US"/>
              <a:pPr>
                <a:defRPr/>
              </a:pPr>
              <a:t>‹#›</a:t>
            </a:fld>
            <a:endParaRPr lang="en-US" altLang="en-US"/>
          </a:p>
        </p:txBody>
      </p:sp>
    </p:spTree>
    <p:extLst>
      <p:ext uri="{BB962C8B-B14F-4D97-AF65-F5344CB8AC3E}">
        <p14:creationId xmlns:p14="http://schemas.microsoft.com/office/powerpoint/2010/main" val="277062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59980" y="431800"/>
            <a:ext cx="2095500" cy="621792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02920" y="431800"/>
            <a:ext cx="6873240" cy="62179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9172B102-A158-F44A-0F94-D8E57609D18B}"/>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ED6B5CE8-658B-AEDB-B99C-6D2E35FBC35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E69EA4E8-04A8-0607-8A70-07218E5C293F}"/>
              </a:ext>
            </a:extLst>
          </p:cNvPr>
          <p:cNvSpPr>
            <a:spLocks noGrp="1"/>
          </p:cNvSpPr>
          <p:nvPr>
            <p:ph type="sldNum" sz="quarter" idx="12"/>
          </p:nvPr>
        </p:nvSpPr>
        <p:spPr/>
        <p:txBody>
          <a:bodyPr/>
          <a:lstStyle>
            <a:lvl1pPr>
              <a:defRPr/>
            </a:lvl1pPr>
          </a:lstStyle>
          <a:p>
            <a:pPr>
              <a:defRPr/>
            </a:pPr>
            <a:fld id="{E7F9CB1D-DC63-4332-83B6-04A414A655C3}" type="slidenum">
              <a:rPr lang="en-US" altLang="en-US"/>
              <a:pPr>
                <a:defRPr/>
              </a:pPr>
              <a:t>‹#›</a:t>
            </a:fld>
            <a:endParaRPr lang="en-US" altLang="en-US"/>
          </a:p>
        </p:txBody>
      </p:sp>
    </p:spTree>
    <p:extLst>
      <p:ext uri="{BB962C8B-B14F-4D97-AF65-F5344CB8AC3E}">
        <p14:creationId xmlns:p14="http://schemas.microsoft.com/office/powerpoint/2010/main" val="8289921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4ED1CD34-191E-33A0-330B-5818B6F51023}"/>
              </a:ext>
            </a:extLst>
          </p:cNvPr>
          <p:cNvSpPr/>
          <p:nvPr/>
        </p:nvSpPr>
        <p:spPr>
          <a:xfrm rot="16200000">
            <a:off x="8278019" y="5976144"/>
            <a:ext cx="2146300" cy="142398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hangingPunct="1">
              <a:defRPr/>
            </a:pPr>
            <a:endParaRPr lang="en-US"/>
          </a:p>
        </p:txBody>
      </p:sp>
      <p:sp>
        <p:nvSpPr>
          <p:cNvPr id="8" name="Title 7"/>
          <p:cNvSpPr>
            <a:spLocks noGrp="1"/>
          </p:cNvSpPr>
          <p:nvPr>
            <p:ph type="ctrTitle"/>
          </p:nvPr>
        </p:nvSpPr>
        <p:spPr>
          <a:xfrm>
            <a:off x="594599" y="879794"/>
            <a:ext cx="8869203" cy="1666028"/>
          </a:xfrm>
        </p:spPr>
        <p:txBody>
          <a:bodyPr anchor="b"/>
          <a:lstStyle>
            <a:lvl1pPr algn="r">
              <a:defRPr sz="4900"/>
            </a:lvl1pPr>
          </a:lstStyle>
          <a:p>
            <a:r>
              <a:rPr lang="en-US"/>
              <a:t>Click to edit Master title style</a:t>
            </a:r>
          </a:p>
        </p:txBody>
      </p:sp>
      <p:sp>
        <p:nvSpPr>
          <p:cNvPr id="9" name="Subtitle 8"/>
          <p:cNvSpPr>
            <a:spLocks noGrp="1"/>
          </p:cNvSpPr>
          <p:nvPr>
            <p:ph type="subTitle" idx="1"/>
          </p:nvPr>
        </p:nvSpPr>
        <p:spPr>
          <a:xfrm>
            <a:off x="594599" y="2550317"/>
            <a:ext cx="8869203" cy="1986280"/>
          </a:xfrm>
        </p:spPr>
        <p:txBody>
          <a:bodyPr/>
          <a:lstStyle>
            <a:lvl1pPr marL="0" marR="40753" indent="0" algn="r">
              <a:spcBef>
                <a:spcPts val="0"/>
              </a:spcBef>
              <a:buNone/>
              <a:defRPr>
                <a:ln>
                  <a:solidFill>
                    <a:schemeClr val="bg2"/>
                  </a:solidFill>
                </a:ln>
                <a:solidFill>
                  <a:schemeClr val="tx1">
                    <a:tint val="75000"/>
                  </a:schemeClr>
                </a:solidFill>
              </a:defRPr>
            </a:lvl1pPr>
            <a:lvl2pPr marL="509412" indent="0" algn="ctr">
              <a:buNone/>
            </a:lvl2pPr>
            <a:lvl3pPr marL="1018824" indent="0" algn="ctr">
              <a:buNone/>
            </a:lvl3pPr>
            <a:lvl4pPr marL="1528237" indent="0" algn="ctr">
              <a:buNone/>
            </a:lvl4pPr>
            <a:lvl5pPr marL="2037649" indent="0" algn="ctr">
              <a:buNone/>
            </a:lvl5pPr>
            <a:lvl6pPr marL="2547061" indent="0" algn="ctr">
              <a:buNone/>
            </a:lvl6pPr>
            <a:lvl7pPr marL="3056473" indent="0" algn="ctr">
              <a:buNone/>
            </a:lvl7pPr>
            <a:lvl8pPr marL="3565886" indent="0" algn="ctr">
              <a:buNone/>
            </a:lvl8pPr>
            <a:lvl9pPr marL="4075298" indent="0" algn="ctr">
              <a:buNone/>
            </a:lvl9pPr>
          </a:lstStyle>
          <a:p>
            <a:r>
              <a:rPr lang="en-US"/>
              <a:t>Click to edit Master subtitle style</a:t>
            </a:r>
          </a:p>
        </p:txBody>
      </p:sp>
      <p:sp>
        <p:nvSpPr>
          <p:cNvPr id="3" name="Date Placeholder 27">
            <a:extLst>
              <a:ext uri="{FF2B5EF4-FFF2-40B4-BE49-F238E27FC236}">
                <a16:creationId xmlns:a16="http://schemas.microsoft.com/office/drawing/2014/main" id="{15876432-E2B9-D862-D23D-A1D0EB576FA0}"/>
              </a:ext>
            </a:extLst>
          </p:cNvPr>
          <p:cNvSpPr>
            <a:spLocks noGrp="1"/>
          </p:cNvSpPr>
          <p:nvPr>
            <p:ph type="dt" sz="half" idx="10"/>
          </p:nvPr>
        </p:nvSpPr>
        <p:spPr>
          <a:xfrm>
            <a:off x="1508125" y="6815138"/>
            <a:ext cx="6370638" cy="412750"/>
          </a:xfrm>
        </p:spPr>
        <p:txBody>
          <a:bodyPr tIns="0" bIns="0" anchor="t"/>
          <a:lstStyle>
            <a:lvl1pPr algn="r">
              <a:defRPr sz="1100"/>
            </a:lvl1pPr>
          </a:lstStyle>
          <a:p>
            <a:pPr>
              <a:defRPr/>
            </a:pPr>
            <a:endParaRPr lang="en-US"/>
          </a:p>
        </p:txBody>
      </p:sp>
      <p:sp>
        <p:nvSpPr>
          <p:cNvPr id="4" name="Footer Placeholder 16">
            <a:extLst>
              <a:ext uri="{FF2B5EF4-FFF2-40B4-BE49-F238E27FC236}">
                <a16:creationId xmlns:a16="http://schemas.microsoft.com/office/drawing/2014/main" id="{9C836D35-0127-9491-1788-D2928919CE15}"/>
              </a:ext>
            </a:extLst>
          </p:cNvPr>
          <p:cNvSpPr>
            <a:spLocks noGrp="1"/>
          </p:cNvSpPr>
          <p:nvPr>
            <p:ph type="ftr" sz="quarter" idx="11"/>
          </p:nvPr>
        </p:nvSpPr>
        <p:spPr>
          <a:xfrm>
            <a:off x="1508125" y="6403975"/>
            <a:ext cx="6370638" cy="414338"/>
          </a:xfrm>
        </p:spPr>
        <p:txBody>
          <a:bodyPr tIns="0" bIns="0"/>
          <a:lstStyle>
            <a:lvl1pPr algn="r">
              <a:defRPr sz="1200"/>
            </a:lvl1pPr>
          </a:lstStyle>
          <a:p>
            <a:pPr>
              <a:defRPr/>
            </a:pPr>
            <a:endParaRPr lang="en-US"/>
          </a:p>
        </p:txBody>
      </p:sp>
      <p:sp>
        <p:nvSpPr>
          <p:cNvPr id="5" name="Slide Number Placeholder 28">
            <a:extLst>
              <a:ext uri="{FF2B5EF4-FFF2-40B4-BE49-F238E27FC236}">
                <a16:creationId xmlns:a16="http://schemas.microsoft.com/office/drawing/2014/main" id="{708BD62D-ED5E-EF8B-363A-ACB43E860269}"/>
              </a:ext>
            </a:extLst>
          </p:cNvPr>
          <p:cNvSpPr>
            <a:spLocks noGrp="1"/>
          </p:cNvSpPr>
          <p:nvPr>
            <p:ph type="sldNum" sz="quarter" idx="12"/>
          </p:nvPr>
        </p:nvSpPr>
        <p:spPr>
          <a:xfrm>
            <a:off x="9231313" y="6519863"/>
            <a:ext cx="554037" cy="412750"/>
          </a:xfrm>
        </p:spPr>
        <p:txBody>
          <a:bodyPr anchor="ctr"/>
          <a:lstStyle>
            <a:lvl1pPr>
              <a:defRPr sz="1400">
                <a:solidFill>
                  <a:srgbClr val="FFFFFF"/>
                </a:solidFill>
              </a:defRPr>
            </a:lvl1pPr>
          </a:lstStyle>
          <a:p>
            <a:pPr>
              <a:defRPr/>
            </a:pPr>
            <a:fld id="{A69FF62A-3E70-4C12-B124-0B9C52B5526C}" type="slidenum">
              <a:rPr lang="en-US" altLang="en-US"/>
              <a:pPr>
                <a:defRPr/>
              </a:pPr>
              <a:t>‹#›</a:t>
            </a:fld>
            <a:endParaRPr lang="en-US" altLang="en-US"/>
          </a:p>
        </p:txBody>
      </p:sp>
    </p:spTree>
    <p:extLst>
      <p:ext uri="{BB962C8B-B14F-4D97-AF65-F5344CB8AC3E}">
        <p14:creationId xmlns:p14="http://schemas.microsoft.com/office/powerpoint/2010/main" val="14084940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303160"/>
            <a:ext cx="9052560" cy="1585570"/>
          </a:xfrm>
        </p:spPr>
        <p:txBody>
          <a:bodyPr/>
          <a:lstStyle/>
          <a:p>
            <a:r>
              <a:rPr lang="en-US"/>
              <a:t>Click to edit Master title style</a:t>
            </a:r>
          </a:p>
        </p:txBody>
      </p:sp>
      <p:sp>
        <p:nvSpPr>
          <p:cNvPr id="3" name="Content Placeholder 2"/>
          <p:cNvSpPr>
            <a:spLocks noGrp="1"/>
          </p:cNvSpPr>
          <p:nvPr>
            <p:ph idx="1"/>
          </p:nvPr>
        </p:nvSpPr>
        <p:spPr>
          <a:xfrm>
            <a:off x="502920" y="2133849"/>
            <a:ext cx="9052560" cy="518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1589F2-C8EF-0923-2E40-4E8C42BF4E04}"/>
              </a:ext>
            </a:extLst>
          </p:cNvPr>
          <p:cNvSpPr>
            <a:spLocks noGrp="1"/>
          </p:cNvSpPr>
          <p:nvPr>
            <p:ph type="dt" sz="half" idx="10"/>
          </p:nvPr>
        </p:nvSpPr>
        <p:spPr>
          <a:xfrm>
            <a:off x="5270500" y="7343775"/>
            <a:ext cx="2346325" cy="342900"/>
          </a:xfrm>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A9081F2F-5623-D35B-AFAA-245FC9E091F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835DB7C-9B01-ED73-D4AA-C6DBCED8C180}"/>
              </a:ext>
            </a:extLst>
          </p:cNvPr>
          <p:cNvSpPr>
            <a:spLocks noGrp="1"/>
          </p:cNvSpPr>
          <p:nvPr>
            <p:ph type="sldNum" sz="quarter" idx="12"/>
          </p:nvPr>
        </p:nvSpPr>
        <p:spPr/>
        <p:txBody>
          <a:bodyPr/>
          <a:lstStyle>
            <a:lvl1pPr>
              <a:defRPr/>
            </a:lvl1pPr>
          </a:lstStyle>
          <a:p>
            <a:pPr>
              <a:defRPr/>
            </a:pPr>
            <a:fld id="{A8E8E98E-35D8-4355-924D-4798D7419021}" type="slidenum">
              <a:rPr lang="en-US" altLang="en-US"/>
              <a:pPr>
                <a:defRPr/>
              </a:pPr>
              <a:t>‹#›</a:t>
            </a:fld>
            <a:endParaRPr lang="en-US" altLang="en-US"/>
          </a:p>
        </p:txBody>
      </p:sp>
    </p:spTree>
    <p:extLst>
      <p:ext uri="{BB962C8B-B14F-4D97-AF65-F5344CB8AC3E}">
        <p14:creationId xmlns:p14="http://schemas.microsoft.com/office/powerpoint/2010/main" val="42651467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rotWithShape="1">
          <a:gsLst>
            <a:gs pos="0">
              <a:srgbClr val="000000"/>
            </a:gs>
            <a:gs pos="60001">
              <a:srgbClr val="000000"/>
            </a:gs>
            <a:gs pos="100000">
              <a:srgbClr val="6C6C6C"/>
            </a:gs>
          </a:gsLst>
          <a:lin ang="5400000"/>
        </a:grad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287FC304-7F37-8108-A341-18B91E60122E}"/>
              </a:ext>
            </a:extLst>
          </p:cNvPr>
          <p:cNvSpPr/>
          <p:nvPr/>
        </p:nvSpPr>
        <p:spPr>
          <a:xfrm flipV="1">
            <a:off x="7938" y="7938"/>
            <a:ext cx="10042525" cy="7748587"/>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defTabSz="1018824" eaLnBrk="1" hangingPunct="1">
              <a:defRPr/>
            </a:pPr>
            <a:endParaRPr lang="en-US" sz="2000"/>
          </a:p>
        </p:txBody>
      </p:sp>
      <p:sp>
        <p:nvSpPr>
          <p:cNvPr id="5" name="Isosceles Triangle 4">
            <a:extLst>
              <a:ext uri="{FF2B5EF4-FFF2-40B4-BE49-F238E27FC236}">
                <a16:creationId xmlns:a16="http://schemas.microsoft.com/office/drawing/2014/main" id="{DC9F6F10-418B-A5C3-04E8-6AFF0662BFC1}"/>
              </a:ext>
            </a:extLst>
          </p:cNvPr>
          <p:cNvSpPr/>
          <p:nvPr/>
        </p:nvSpPr>
        <p:spPr>
          <a:xfrm rot="5400000" flipV="1">
            <a:off x="8278019" y="372269"/>
            <a:ext cx="2146300" cy="142398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hangingPunct="1">
              <a:defRPr/>
            </a:pPr>
            <a:endParaRPr lang="en-US"/>
          </a:p>
        </p:txBody>
      </p:sp>
      <p:cxnSp>
        <p:nvCxnSpPr>
          <p:cNvPr id="6" name="Straight Connector 5">
            <a:extLst>
              <a:ext uri="{FF2B5EF4-FFF2-40B4-BE49-F238E27FC236}">
                <a16:creationId xmlns:a16="http://schemas.microsoft.com/office/drawing/2014/main" id="{507A28DC-B8AF-069F-2BEF-0F5BF30E76E3}"/>
              </a:ext>
            </a:extLst>
          </p:cNvPr>
          <p:cNvCxnSpPr/>
          <p:nvPr/>
        </p:nvCxnSpPr>
        <p:spPr>
          <a:xfrm rot="10800000">
            <a:off x="7115175" y="11113"/>
            <a:ext cx="2940050" cy="215265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75528D8B-D498-4DC7-3EFA-8383C12D3DC7}"/>
              </a:ext>
            </a:extLst>
          </p:cNvPr>
          <p:cNvCxnSpPr/>
          <p:nvPr/>
        </p:nvCxnSpPr>
        <p:spPr>
          <a:xfrm flipV="1">
            <a:off x="0" y="7938"/>
            <a:ext cx="10050463" cy="7756525"/>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19100" y="307660"/>
            <a:ext cx="7962900" cy="1543685"/>
          </a:xfrm>
        </p:spPr>
        <p:txBody>
          <a:bodyPr/>
          <a:lstStyle>
            <a:lvl1pPr marL="0" algn="l">
              <a:buNone/>
              <a:defRPr sz="4000" b="1" cap="none" baseline="0"/>
            </a:lvl1pPr>
          </a:lstStyle>
          <a:p>
            <a:r>
              <a:rPr lang="en-US"/>
              <a:t>Click to edit Master title style</a:t>
            </a:r>
          </a:p>
        </p:txBody>
      </p:sp>
      <p:sp>
        <p:nvSpPr>
          <p:cNvPr id="3" name="Text Placeholder 2"/>
          <p:cNvSpPr>
            <a:spLocks noGrp="1"/>
          </p:cNvSpPr>
          <p:nvPr>
            <p:ph type="body" idx="1"/>
          </p:nvPr>
        </p:nvSpPr>
        <p:spPr>
          <a:xfrm>
            <a:off x="419100" y="1851341"/>
            <a:ext cx="4274820" cy="2590800"/>
          </a:xfrm>
        </p:spPr>
        <p:txBody>
          <a:bodyPr/>
          <a:lstStyle>
            <a:lvl1pPr marL="61129" indent="0" algn="l">
              <a:buNone/>
              <a:defRPr sz="2200">
                <a:solidFill>
                  <a:schemeClr val="tx1">
                    <a:tint val="75000"/>
                  </a:schemeClr>
                </a:solidFill>
              </a:defRPr>
            </a:lvl1pPr>
            <a:lvl2pPr>
              <a:buNone/>
              <a:defRPr sz="2000">
                <a:solidFill>
                  <a:schemeClr val="tx1">
                    <a:tint val="75000"/>
                  </a:schemeClr>
                </a:solidFill>
              </a:defRPr>
            </a:lvl2pPr>
            <a:lvl3pPr>
              <a:buNone/>
              <a:defRPr sz="1800">
                <a:solidFill>
                  <a:schemeClr val="tx1">
                    <a:tint val="75000"/>
                  </a:schemeClr>
                </a:solidFill>
              </a:defRPr>
            </a:lvl3pPr>
            <a:lvl4pPr>
              <a:buNone/>
              <a:defRPr sz="1600">
                <a:solidFill>
                  <a:schemeClr val="tx1">
                    <a:tint val="75000"/>
                  </a:schemeClr>
                </a:solidFill>
              </a:defRPr>
            </a:lvl4pPr>
            <a:lvl5pPr>
              <a:buNone/>
              <a:defRPr sz="1600">
                <a:solidFill>
                  <a:schemeClr val="tx1">
                    <a:tint val="75000"/>
                  </a:schemeClr>
                </a:solidFill>
              </a:defRPr>
            </a:lvl5pPr>
          </a:lstStyle>
          <a:p>
            <a:pPr lvl="0"/>
            <a:r>
              <a:rPr lang="en-US"/>
              <a:t>Click to edit Master text styles</a:t>
            </a:r>
          </a:p>
        </p:txBody>
      </p:sp>
      <p:sp>
        <p:nvSpPr>
          <p:cNvPr id="8" name="Date Placeholder 3">
            <a:extLst>
              <a:ext uri="{FF2B5EF4-FFF2-40B4-BE49-F238E27FC236}">
                <a16:creationId xmlns:a16="http://schemas.microsoft.com/office/drawing/2014/main" id="{59A2EBCB-7F70-35E3-85BD-369D4280BC99}"/>
              </a:ext>
            </a:extLst>
          </p:cNvPr>
          <p:cNvSpPr>
            <a:spLocks noGrp="1"/>
          </p:cNvSpPr>
          <p:nvPr>
            <p:ph type="dt" sz="half" idx="10"/>
          </p:nvPr>
        </p:nvSpPr>
        <p:spPr>
          <a:xfrm>
            <a:off x="7651750" y="7340600"/>
            <a:ext cx="2346325" cy="346075"/>
          </a:xfrm>
        </p:spPr>
        <p:txBody>
          <a:bodyPr/>
          <a:lstStyle>
            <a:lvl1pPr>
              <a:defRPr/>
            </a:lvl1pPr>
          </a:lstStyle>
          <a:p>
            <a:pPr>
              <a:defRPr/>
            </a:pPr>
            <a:endParaRPr lang="en-US"/>
          </a:p>
        </p:txBody>
      </p:sp>
      <p:sp>
        <p:nvSpPr>
          <p:cNvPr id="9" name="Footer Placeholder 4">
            <a:extLst>
              <a:ext uri="{FF2B5EF4-FFF2-40B4-BE49-F238E27FC236}">
                <a16:creationId xmlns:a16="http://schemas.microsoft.com/office/drawing/2014/main" id="{12AEF033-81C9-EFFA-4A80-36711A2E750D}"/>
              </a:ext>
            </a:extLst>
          </p:cNvPr>
          <p:cNvSpPr>
            <a:spLocks noGrp="1"/>
          </p:cNvSpPr>
          <p:nvPr>
            <p:ph type="ftr" sz="quarter" idx="11"/>
          </p:nvPr>
        </p:nvSpPr>
        <p:spPr>
          <a:xfrm>
            <a:off x="2881313" y="7345363"/>
            <a:ext cx="4686300" cy="341312"/>
          </a:xfrm>
        </p:spPr>
        <p:txBody>
          <a:bodyPr/>
          <a:lstStyle>
            <a:lvl1pPr>
              <a:defRPr/>
            </a:lvl1pPr>
          </a:lstStyle>
          <a:p>
            <a:pPr>
              <a:defRPr/>
            </a:pPr>
            <a:endParaRPr lang="en-US"/>
          </a:p>
        </p:txBody>
      </p:sp>
      <p:sp>
        <p:nvSpPr>
          <p:cNvPr id="10" name="Slide Number Placeholder 5">
            <a:extLst>
              <a:ext uri="{FF2B5EF4-FFF2-40B4-BE49-F238E27FC236}">
                <a16:creationId xmlns:a16="http://schemas.microsoft.com/office/drawing/2014/main" id="{06819045-0059-8C56-577C-48C1ACC5F7C3}"/>
              </a:ext>
            </a:extLst>
          </p:cNvPr>
          <p:cNvSpPr>
            <a:spLocks noGrp="1"/>
          </p:cNvSpPr>
          <p:nvPr>
            <p:ph type="sldNum" sz="quarter" idx="12"/>
          </p:nvPr>
        </p:nvSpPr>
        <p:spPr>
          <a:xfrm>
            <a:off x="9296400" y="917575"/>
            <a:ext cx="552450" cy="341313"/>
          </a:xfrm>
        </p:spPr>
        <p:txBody>
          <a:bodyPr/>
          <a:lstStyle>
            <a:lvl1pPr>
              <a:defRPr/>
            </a:lvl1pPr>
          </a:lstStyle>
          <a:p>
            <a:pPr>
              <a:defRPr/>
            </a:pPr>
            <a:fld id="{72E2860C-EE63-4716-AE8D-F7C73F5B9D06}" type="slidenum">
              <a:rPr lang="en-US" altLang="en-US"/>
              <a:pPr>
                <a:defRPr/>
              </a:pPr>
              <a:t>‹#›</a:t>
            </a:fld>
            <a:endParaRPr lang="en-US" altLang="en-US"/>
          </a:p>
        </p:txBody>
      </p:sp>
    </p:spTree>
    <p:extLst>
      <p:ext uri="{BB962C8B-B14F-4D97-AF65-F5344CB8AC3E}">
        <p14:creationId xmlns:p14="http://schemas.microsoft.com/office/powerpoint/2010/main" val="1118420816"/>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lang="en-US"/>
              <a:t>Click to edit Master title style</a:t>
            </a:r>
          </a:p>
        </p:txBody>
      </p:sp>
      <p:sp>
        <p:nvSpPr>
          <p:cNvPr id="3" name="Content Placeholder 2"/>
          <p:cNvSpPr>
            <a:spLocks noGrp="1"/>
          </p:cNvSpPr>
          <p:nvPr>
            <p:ph sz="half" idx="1"/>
          </p:nvPr>
        </p:nvSpPr>
        <p:spPr>
          <a:xfrm>
            <a:off x="502920" y="1952096"/>
            <a:ext cx="4442460" cy="5129425"/>
          </a:xfrm>
        </p:spPr>
        <p:txBody>
          <a:bodyPr/>
          <a:lstStyle>
            <a:lvl1pPr>
              <a:defRPr sz="2900"/>
            </a:lvl1pPr>
            <a:lvl2pPr>
              <a:defRPr sz="2700"/>
            </a:lvl2pPr>
            <a:lvl3pPr>
              <a:defRPr sz="22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13020" y="1952096"/>
            <a:ext cx="4442460" cy="5129425"/>
          </a:xfrm>
        </p:spPr>
        <p:txBody>
          <a:bodyPr/>
          <a:lstStyle>
            <a:lvl1pPr>
              <a:defRPr sz="2900"/>
            </a:lvl1pPr>
            <a:lvl2pPr>
              <a:defRPr sz="2700"/>
            </a:lvl2pPr>
            <a:lvl3pPr>
              <a:defRPr sz="22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a:extLst>
              <a:ext uri="{FF2B5EF4-FFF2-40B4-BE49-F238E27FC236}">
                <a16:creationId xmlns:a16="http://schemas.microsoft.com/office/drawing/2014/main" id="{AEEEFA0A-97C5-F248-A49E-01F8E7C0A07E}"/>
              </a:ext>
            </a:extLst>
          </p:cNvPr>
          <p:cNvSpPr>
            <a:spLocks noGrp="1"/>
          </p:cNvSpPr>
          <p:nvPr>
            <p:ph type="dt" sz="half" idx="10"/>
          </p:nvPr>
        </p:nvSpPr>
        <p:spPr/>
        <p:txBody>
          <a:bodyPr/>
          <a:lstStyle>
            <a:lvl1pPr>
              <a:defRPr/>
            </a:lvl1pPr>
          </a:lstStyle>
          <a:p>
            <a:pPr>
              <a:defRPr/>
            </a:pPr>
            <a:endParaRPr lang="en-US"/>
          </a:p>
        </p:txBody>
      </p:sp>
      <p:sp>
        <p:nvSpPr>
          <p:cNvPr id="6" name="Footer Placeholder 2">
            <a:extLst>
              <a:ext uri="{FF2B5EF4-FFF2-40B4-BE49-F238E27FC236}">
                <a16:creationId xmlns:a16="http://schemas.microsoft.com/office/drawing/2014/main" id="{0C757ABA-3CD3-9E86-0698-7BE6C65B689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87691ED-BDB0-BF82-9B76-D6ED1C7D7A8A}"/>
              </a:ext>
            </a:extLst>
          </p:cNvPr>
          <p:cNvSpPr>
            <a:spLocks noGrp="1"/>
          </p:cNvSpPr>
          <p:nvPr>
            <p:ph type="sldNum" sz="quarter" idx="12"/>
          </p:nvPr>
        </p:nvSpPr>
        <p:spPr/>
        <p:txBody>
          <a:bodyPr/>
          <a:lstStyle>
            <a:lvl1pPr>
              <a:defRPr/>
            </a:lvl1pPr>
          </a:lstStyle>
          <a:p>
            <a:pPr>
              <a:defRPr/>
            </a:pPr>
            <a:fld id="{7FEBD56C-0345-4EF2-A0D3-C75307A34FE4}" type="slidenum">
              <a:rPr lang="en-US" altLang="en-US"/>
              <a:pPr>
                <a:defRPr/>
              </a:pPr>
              <a:t>‹#›</a:t>
            </a:fld>
            <a:endParaRPr lang="en-US" altLang="en-US"/>
          </a:p>
        </p:txBody>
      </p:sp>
    </p:spTree>
    <p:extLst>
      <p:ext uri="{BB962C8B-B14F-4D97-AF65-F5344CB8AC3E}">
        <p14:creationId xmlns:p14="http://schemas.microsoft.com/office/powerpoint/2010/main" val="29607788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3018" y="329496"/>
            <a:ext cx="1173480" cy="6974434"/>
          </a:xfrm>
        </p:spPr>
        <p:txBody>
          <a:bodyPr vert="vert270" anchor="b"/>
          <a:lstStyle>
            <a:lvl1pPr marL="0" algn="ctr">
              <a:defRPr sz="3700" b="1">
                <a:ln w="6350">
                  <a:solidFill>
                    <a:schemeClr val="tx1"/>
                  </a:solidFill>
                </a:ln>
                <a:solidFill>
                  <a:schemeClr val="tx1"/>
                </a:solidFill>
              </a:defRPr>
            </a:lvl1pPr>
          </a:lstStyle>
          <a:p>
            <a:r>
              <a:rPr lang="en-US"/>
              <a:t>Click to edit Master title style</a:t>
            </a:r>
          </a:p>
        </p:txBody>
      </p:sp>
      <p:sp>
        <p:nvSpPr>
          <p:cNvPr id="3" name="Text Placeholder 2"/>
          <p:cNvSpPr>
            <a:spLocks noGrp="1"/>
          </p:cNvSpPr>
          <p:nvPr>
            <p:ph type="body" idx="1"/>
          </p:nvPr>
        </p:nvSpPr>
        <p:spPr>
          <a:xfrm>
            <a:off x="1501507" y="329496"/>
            <a:ext cx="639126" cy="3419856"/>
          </a:xfrm>
          <a:solidFill>
            <a:schemeClr val="bg1"/>
          </a:solidFill>
          <a:ln w="12700">
            <a:noFill/>
          </a:ln>
        </p:spPr>
        <p:txBody>
          <a:bodyPr vert="vert270" anchor="ctr"/>
          <a:lstStyle>
            <a:lvl1pPr marL="0" indent="0" algn="ctr">
              <a:buNone/>
              <a:defRPr sz="1800" b="0">
                <a:solidFill>
                  <a:schemeClr val="tx1"/>
                </a:solidFill>
              </a:defRPr>
            </a:lvl1pPr>
            <a:lvl2pPr>
              <a:buNone/>
              <a:defRPr sz="2200" b="1"/>
            </a:lvl2pPr>
            <a:lvl3pPr>
              <a:buNone/>
              <a:defRPr sz="2000" b="1"/>
            </a:lvl3pPr>
            <a:lvl4pPr>
              <a:buNone/>
              <a:defRPr sz="1800" b="1"/>
            </a:lvl4pPr>
            <a:lvl5pPr>
              <a:buNone/>
              <a:defRPr sz="1800" b="1"/>
            </a:lvl5pPr>
          </a:lstStyle>
          <a:p>
            <a:pPr lvl="0"/>
            <a:r>
              <a:rPr lang="en-US"/>
              <a:t>Click to edit Master text styles</a:t>
            </a:r>
          </a:p>
        </p:txBody>
      </p:sp>
      <p:sp>
        <p:nvSpPr>
          <p:cNvPr id="4" name="Text Placeholder 3"/>
          <p:cNvSpPr>
            <a:spLocks noGrp="1"/>
          </p:cNvSpPr>
          <p:nvPr>
            <p:ph type="body" sz="half" idx="3"/>
          </p:nvPr>
        </p:nvSpPr>
        <p:spPr>
          <a:xfrm>
            <a:off x="1501507" y="3884074"/>
            <a:ext cx="639126" cy="3419856"/>
          </a:xfrm>
          <a:solidFill>
            <a:schemeClr val="bg1"/>
          </a:solidFill>
          <a:ln w="12700">
            <a:noFill/>
          </a:ln>
        </p:spPr>
        <p:txBody>
          <a:bodyPr vert="vert270" anchor="ctr"/>
          <a:lstStyle>
            <a:lvl1pPr marL="0" indent="0" algn="ctr">
              <a:buNone/>
              <a:defRPr sz="1800" b="0">
                <a:solidFill>
                  <a:schemeClr val="tx1"/>
                </a:solidFill>
              </a:defRPr>
            </a:lvl1pPr>
            <a:lvl2pPr>
              <a:buNone/>
              <a:defRPr sz="2200" b="1"/>
            </a:lvl2pPr>
            <a:lvl3pPr>
              <a:buNone/>
              <a:defRPr sz="2000" b="1"/>
            </a:lvl3pPr>
            <a:lvl4pPr>
              <a:buNone/>
              <a:defRPr sz="1800" b="1"/>
            </a:lvl4pPr>
            <a:lvl5pPr>
              <a:buNone/>
              <a:defRPr sz="1800" b="1"/>
            </a:lvl5pPr>
          </a:lstStyle>
          <a:p>
            <a:pPr lvl="0"/>
            <a:r>
              <a:rPr lang="en-US"/>
              <a:t>Click to edit Master text styles</a:t>
            </a:r>
          </a:p>
        </p:txBody>
      </p:sp>
      <p:sp>
        <p:nvSpPr>
          <p:cNvPr id="5" name="Content Placeholder 4"/>
          <p:cNvSpPr>
            <a:spLocks noGrp="1"/>
          </p:cNvSpPr>
          <p:nvPr>
            <p:ph sz="quarter" idx="2"/>
          </p:nvPr>
        </p:nvSpPr>
        <p:spPr>
          <a:xfrm>
            <a:off x="2224453" y="329496"/>
            <a:ext cx="7543800" cy="3419856"/>
          </a:xfrm>
        </p:spPr>
        <p:txBody>
          <a:bodyPr/>
          <a:lstStyle>
            <a:lvl1pPr algn="l">
              <a:defRPr sz="2700"/>
            </a:lvl1pPr>
            <a:lvl2pPr algn="l">
              <a:defRPr sz="2200"/>
            </a:lvl2pPr>
            <a:lvl3pPr algn="l">
              <a:defRPr sz="2000"/>
            </a:lvl3pPr>
            <a:lvl4pPr algn="l">
              <a:defRPr sz="1800"/>
            </a:lvl4pPr>
            <a:lvl5pPr algn="l">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2224453" y="3884074"/>
            <a:ext cx="7543800" cy="3419856"/>
          </a:xfrm>
        </p:spPr>
        <p:txBody>
          <a:bodyPr/>
          <a:lstStyle>
            <a:lvl1pPr>
              <a:defRPr sz="2700"/>
            </a:lvl1pPr>
            <a:lvl2pPr>
              <a:defRPr sz="22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2ABC211-AF6F-D481-3717-99510E6001F2}"/>
              </a:ext>
            </a:extLst>
          </p:cNvPr>
          <p:cNvSpPr>
            <a:spLocks noGrp="1"/>
          </p:cNvSpPr>
          <p:nvPr>
            <p:ph type="dt" sz="half" idx="10"/>
          </p:nvPr>
        </p:nvSpPr>
        <p:spPr>
          <a:xfrm>
            <a:off x="5270500" y="7345363"/>
            <a:ext cx="2343150" cy="341312"/>
          </a:xfrm>
        </p:spPr>
        <p:txBody>
          <a:bodyPr/>
          <a:lstStyle>
            <a:lvl1pPr>
              <a:defRPr/>
            </a:lvl1pPr>
          </a:lstStyle>
          <a:p>
            <a:pPr>
              <a:defRPr/>
            </a:pPr>
            <a:endParaRPr lang="en-US"/>
          </a:p>
        </p:txBody>
      </p:sp>
      <p:sp>
        <p:nvSpPr>
          <p:cNvPr id="8" name="Footer Placeholder 7">
            <a:extLst>
              <a:ext uri="{FF2B5EF4-FFF2-40B4-BE49-F238E27FC236}">
                <a16:creationId xmlns:a16="http://schemas.microsoft.com/office/drawing/2014/main" id="{0F40C191-520F-A091-14FF-1E05D9336A8E}"/>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8">
            <a:extLst>
              <a:ext uri="{FF2B5EF4-FFF2-40B4-BE49-F238E27FC236}">
                <a16:creationId xmlns:a16="http://schemas.microsoft.com/office/drawing/2014/main" id="{62F0C44D-6375-2F26-4D8B-76EA7BF93362}"/>
              </a:ext>
            </a:extLst>
          </p:cNvPr>
          <p:cNvSpPr>
            <a:spLocks noGrp="1"/>
          </p:cNvSpPr>
          <p:nvPr>
            <p:ph type="sldNum" sz="quarter" idx="12"/>
          </p:nvPr>
        </p:nvSpPr>
        <p:spPr>
          <a:xfrm>
            <a:off x="8348663" y="7346950"/>
            <a:ext cx="552450" cy="342900"/>
          </a:xfrm>
        </p:spPr>
        <p:txBody>
          <a:bodyPr/>
          <a:lstStyle>
            <a:lvl1pPr>
              <a:defRPr/>
            </a:lvl1pPr>
          </a:lstStyle>
          <a:p>
            <a:pPr>
              <a:defRPr/>
            </a:pPr>
            <a:fld id="{784919F4-7B53-4C7F-B2BA-360CE75537BB}" type="slidenum">
              <a:rPr lang="en-US" altLang="en-US"/>
              <a:pPr>
                <a:defRPr/>
              </a:pPr>
              <a:t>‹#›</a:t>
            </a:fld>
            <a:endParaRPr lang="en-US" altLang="en-US"/>
          </a:p>
        </p:txBody>
      </p:sp>
    </p:spTree>
    <p:extLst>
      <p:ext uri="{BB962C8B-B14F-4D97-AF65-F5344CB8AC3E}">
        <p14:creationId xmlns:p14="http://schemas.microsoft.com/office/powerpoint/2010/main" val="467264516"/>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a:t>Click to edit Master title style</a:t>
            </a:r>
          </a:p>
        </p:txBody>
      </p:sp>
      <p:sp>
        <p:nvSpPr>
          <p:cNvPr id="3" name="Date Placeholder 13">
            <a:extLst>
              <a:ext uri="{FF2B5EF4-FFF2-40B4-BE49-F238E27FC236}">
                <a16:creationId xmlns:a16="http://schemas.microsoft.com/office/drawing/2014/main" id="{9C3EBC4B-5A53-7C57-864F-0E253F645CDF}"/>
              </a:ext>
            </a:extLst>
          </p:cNvPr>
          <p:cNvSpPr>
            <a:spLocks noGrp="1"/>
          </p:cNvSpPr>
          <p:nvPr>
            <p:ph type="dt" sz="half" idx="10"/>
          </p:nvPr>
        </p:nvSpPr>
        <p:spPr/>
        <p:txBody>
          <a:bodyPr/>
          <a:lstStyle>
            <a:lvl1pPr>
              <a:defRPr/>
            </a:lvl1pPr>
          </a:lstStyle>
          <a:p>
            <a:pPr>
              <a:defRPr/>
            </a:pPr>
            <a:endParaRPr lang="en-US"/>
          </a:p>
        </p:txBody>
      </p:sp>
      <p:sp>
        <p:nvSpPr>
          <p:cNvPr id="4" name="Footer Placeholder 2">
            <a:extLst>
              <a:ext uri="{FF2B5EF4-FFF2-40B4-BE49-F238E27FC236}">
                <a16:creationId xmlns:a16="http://schemas.microsoft.com/office/drawing/2014/main" id="{EABB3848-D2DC-73A2-2520-D87854921807}"/>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22">
            <a:extLst>
              <a:ext uri="{FF2B5EF4-FFF2-40B4-BE49-F238E27FC236}">
                <a16:creationId xmlns:a16="http://schemas.microsoft.com/office/drawing/2014/main" id="{36DB485E-06CD-4A4D-7942-338A4A6500EC}"/>
              </a:ext>
            </a:extLst>
          </p:cNvPr>
          <p:cNvSpPr>
            <a:spLocks noGrp="1"/>
          </p:cNvSpPr>
          <p:nvPr>
            <p:ph type="sldNum" sz="quarter" idx="12"/>
          </p:nvPr>
        </p:nvSpPr>
        <p:spPr/>
        <p:txBody>
          <a:bodyPr/>
          <a:lstStyle>
            <a:lvl1pPr>
              <a:defRPr/>
            </a:lvl1pPr>
          </a:lstStyle>
          <a:p>
            <a:pPr>
              <a:defRPr/>
            </a:pPr>
            <a:fld id="{DE645C1F-1FB1-4713-A221-C4AC918BA32E}" type="slidenum">
              <a:rPr lang="en-US" altLang="en-US"/>
              <a:pPr>
                <a:defRPr/>
              </a:pPr>
              <a:t>‹#›</a:t>
            </a:fld>
            <a:endParaRPr lang="en-US" altLang="en-US"/>
          </a:p>
        </p:txBody>
      </p:sp>
    </p:spTree>
    <p:extLst>
      <p:ext uri="{BB962C8B-B14F-4D97-AF65-F5344CB8AC3E}">
        <p14:creationId xmlns:p14="http://schemas.microsoft.com/office/powerpoint/2010/main" val="3658077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AFCEE739-448E-4649-C0D4-C8BBA95F8064}"/>
              </a:ext>
            </a:extLst>
          </p:cNvPr>
          <p:cNvSpPr>
            <a:spLocks noGrp="1"/>
          </p:cNvSpPr>
          <p:nvPr>
            <p:ph type="dt" sz="half" idx="10"/>
          </p:nvPr>
        </p:nvSpPr>
        <p:spPr/>
        <p:txBody>
          <a:bodyPr/>
          <a:lstStyle>
            <a:lvl1pPr>
              <a:defRPr/>
            </a:lvl1pPr>
          </a:lstStyle>
          <a:p>
            <a:pPr>
              <a:defRPr/>
            </a:pPr>
            <a:endParaRPr lang="en-US"/>
          </a:p>
        </p:txBody>
      </p:sp>
      <p:sp>
        <p:nvSpPr>
          <p:cNvPr id="3" name="Footer Placeholder 2">
            <a:extLst>
              <a:ext uri="{FF2B5EF4-FFF2-40B4-BE49-F238E27FC236}">
                <a16:creationId xmlns:a16="http://schemas.microsoft.com/office/drawing/2014/main" id="{9AB04578-3A72-D670-BAE5-4F959C23DCAF}"/>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86B87DB7-4F39-AB1B-B603-8C89498E2C34}"/>
              </a:ext>
            </a:extLst>
          </p:cNvPr>
          <p:cNvSpPr>
            <a:spLocks noGrp="1"/>
          </p:cNvSpPr>
          <p:nvPr>
            <p:ph type="sldNum" sz="quarter" idx="12"/>
          </p:nvPr>
        </p:nvSpPr>
        <p:spPr/>
        <p:txBody>
          <a:bodyPr/>
          <a:lstStyle>
            <a:lvl1pPr>
              <a:defRPr/>
            </a:lvl1pPr>
          </a:lstStyle>
          <a:p>
            <a:pPr>
              <a:defRPr/>
            </a:pPr>
            <a:fld id="{1382B902-6699-4E85-A1BB-AD1A4928A7A6}" type="slidenum">
              <a:rPr lang="en-US" altLang="en-US"/>
              <a:pPr>
                <a:defRPr/>
              </a:pPr>
              <a:t>‹#›</a:t>
            </a:fld>
            <a:endParaRPr lang="en-US" altLang="en-US"/>
          </a:p>
        </p:txBody>
      </p:sp>
    </p:spTree>
    <p:extLst>
      <p:ext uri="{BB962C8B-B14F-4D97-AF65-F5344CB8AC3E}">
        <p14:creationId xmlns:p14="http://schemas.microsoft.com/office/powerpoint/2010/main" val="29271215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1402" y="416686"/>
            <a:ext cx="1005840" cy="6736080"/>
          </a:xfrm>
        </p:spPr>
        <p:txBody>
          <a:bodyPr vert="vert270" anchor="b"/>
          <a:lstStyle>
            <a:lvl1pPr marL="0" marR="20376" algn="r">
              <a:spcBef>
                <a:spcPts val="0"/>
              </a:spcBef>
              <a:buNone/>
              <a:defRPr sz="3200" b="0" cap="all" baseline="0"/>
            </a:lvl1pPr>
          </a:lstStyle>
          <a:p>
            <a:r>
              <a:rPr lang="en-US"/>
              <a:t>Click to edit Master title style</a:t>
            </a:r>
          </a:p>
        </p:txBody>
      </p:sp>
      <p:sp>
        <p:nvSpPr>
          <p:cNvPr id="3" name="Text Placeholder 2"/>
          <p:cNvSpPr>
            <a:spLocks noGrp="1"/>
          </p:cNvSpPr>
          <p:nvPr>
            <p:ph type="body" idx="2"/>
          </p:nvPr>
        </p:nvSpPr>
        <p:spPr>
          <a:xfrm>
            <a:off x="1249442" y="416686"/>
            <a:ext cx="2682240" cy="6736080"/>
          </a:xfrm>
        </p:spPr>
        <p:txBody>
          <a:bodyPr/>
          <a:lstStyle>
            <a:lvl1pPr marL="0" indent="0">
              <a:spcBef>
                <a:spcPts val="0"/>
              </a:spcBef>
              <a:buNone/>
              <a:defRPr sz="1600"/>
            </a:lvl1pPr>
            <a:lvl2pPr>
              <a:buNone/>
              <a:defRPr sz="1300"/>
            </a:lvl2pPr>
            <a:lvl3pPr>
              <a:buNone/>
              <a:defRPr sz="1100"/>
            </a:lvl3pPr>
            <a:lvl4pPr>
              <a:buNone/>
              <a:defRPr sz="1000"/>
            </a:lvl4pPr>
            <a:lvl5pPr>
              <a:buNone/>
              <a:defRPr sz="1000"/>
            </a:lvl5pPr>
          </a:lstStyle>
          <a:p>
            <a:pPr lvl="0"/>
            <a:r>
              <a:rPr lang="en-US"/>
              <a:t>Click to edit Master text styles</a:t>
            </a:r>
          </a:p>
        </p:txBody>
      </p:sp>
      <p:sp>
        <p:nvSpPr>
          <p:cNvPr id="4" name="Content Placeholder 3"/>
          <p:cNvSpPr>
            <a:spLocks noGrp="1"/>
          </p:cNvSpPr>
          <p:nvPr>
            <p:ph sz="half" idx="1"/>
          </p:nvPr>
        </p:nvSpPr>
        <p:spPr>
          <a:xfrm>
            <a:off x="4016375" y="362712"/>
            <a:ext cx="5803697" cy="6787896"/>
          </a:xfrm>
        </p:spPr>
        <p:txBody>
          <a:bodyPr/>
          <a:lstStyle>
            <a:lvl1pPr>
              <a:spcBef>
                <a:spcPts val="0"/>
              </a:spcBef>
              <a:defRPr sz="3300"/>
            </a:lvl1pPr>
            <a:lvl2pPr>
              <a:defRPr sz="2900"/>
            </a:lvl2pPr>
            <a:lvl3pPr>
              <a:defRPr sz="2700"/>
            </a:lvl3pPr>
            <a:lvl4pPr>
              <a:defRPr sz="2200"/>
            </a:lvl4pPr>
            <a:lvl5pPr>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3DDB724-BD38-E34E-D8E8-038B4418EB31}"/>
              </a:ext>
            </a:extLst>
          </p:cNvPr>
          <p:cNvSpPr>
            <a:spLocks noGrp="1"/>
          </p:cNvSpPr>
          <p:nvPr>
            <p:ph type="dt" sz="half" idx="10"/>
          </p:nvPr>
        </p:nvSpPr>
        <p:spPr>
          <a:xfrm>
            <a:off x="6907213" y="7431088"/>
            <a:ext cx="2346325" cy="341312"/>
          </a:xfrm>
        </p:spPr>
        <p:txBody>
          <a:bodyPr/>
          <a:lstStyle>
            <a:lvl1pPr>
              <a:defRPr sz="1000"/>
            </a:lvl1pPr>
          </a:lstStyle>
          <a:p>
            <a:pPr>
              <a:defRPr/>
            </a:pPr>
            <a:endParaRPr lang="en-US"/>
          </a:p>
        </p:txBody>
      </p:sp>
      <p:sp>
        <p:nvSpPr>
          <p:cNvPr id="6" name="Footer Placeholder 5">
            <a:extLst>
              <a:ext uri="{FF2B5EF4-FFF2-40B4-BE49-F238E27FC236}">
                <a16:creationId xmlns:a16="http://schemas.microsoft.com/office/drawing/2014/main" id="{7D048638-5043-A1E4-59AF-35EE06C9B01F}"/>
              </a:ext>
            </a:extLst>
          </p:cNvPr>
          <p:cNvSpPr>
            <a:spLocks noGrp="1"/>
          </p:cNvSpPr>
          <p:nvPr>
            <p:ph type="ftr" sz="quarter" idx="11"/>
          </p:nvPr>
        </p:nvSpPr>
        <p:spPr>
          <a:xfrm>
            <a:off x="1249363" y="7431088"/>
            <a:ext cx="5657850" cy="341312"/>
          </a:xfrm>
        </p:spPr>
        <p:txBody>
          <a:bodyPr/>
          <a:lstStyle>
            <a:lvl1pPr>
              <a:defRPr sz="1000"/>
            </a:lvl1pPr>
          </a:lstStyle>
          <a:p>
            <a:pPr>
              <a:defRPr/>
            </a:pPr>
            <a:endParaRPr lang="en-US"/>
          </a:p>
        </p:txBody>
      </p:sp>
      <p:sp>
        <p:nvSpPr>
          <p:cNvPr id="7" name="Slide Number Placeholder 6">
            <a:extLst>
              <a:ext uri="{FF2B5EF4-FFF2-40B4-BE49-F238E27FC236}">
                <a16:creationId xmlns:a16="http://schemas.microsoft.com/office/drawing/2014/main" id="{C83E5507-1EDB-C263-9701-8632D7D99D3F}"/>
              </a:ext>
            </a:extLst>
          </p:cNvPr>
          <p:cNvSpPr>
            <a:spLocks noGrp="1"/>
          </p:cNvSpPr>
          <p:nvPr>
            <p:ph type="sldNum" sz="quarter" idx="12"/>
          </p:nvPr>
        </p:nvSpPr>
        <p:spPr>
          <a:xfrm>
            <a:off x="9251950" y="7431088"/>
            <a:ext cx="552450" cy="341312"/>
          </a:xfrm>
        </p:spPr>
        <p:txBody>
          <a:bodyPr/>
          <a:lstStyle>
            <a:lvl1pPr>
              <a:defRPr sz="1000"/>
            </a:lvl1pPr>
          </a:lstStyle>
          <a:p>
            <a:pPr>
              <a:defRPr/>
            </a:pPr>
            <a:fld id="{33908A2C-29D4-4B06-B078-C756506E0DCC}" type="slidenum">
              <a:rPr lang="en-US" altLang="en-US"/>
              <a:pPr>
                <a:defRPr/>
              </a:pPr>
              <a:t>‹#›</a:t>
            </a:fld>
            <a:endParaRPr lang="en-US" altLang="en-US"/>
          </a:p>
        </p:txBody>
      </p:sp>
    </p:spTree>
    <p:extLst>
      <p:ext uri="{BB962C8B-B14F-4D97-AF65-F5344CB8AC3E}">
        <p14:creationId xmlns:p14="http://schemas.microsoft.com/office/powerpoint/2010/main" val="2725743941"/>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303160"/>
            <a:ext cx="9052560" cy="1585570"/>
          </a:xfrm>
        </p:spPr>
        <p:txBody>
          <a:bodyPr/>
          <a:lstStyle/>
          <a:p>
            <a:r>
              <a:rPr lang="en-US"/>
              <a:t>Click to edit Master title style</a:t>
            </a:r>
          </a:p>
        </p:txBody>
      </p:sp>
      <p:sp>
        <p:nvSpPr>
          <p:cNvPr id="3" name="Content Placeholder 2"/>
          <p:cNvSpPr>
            <a:spLocks noGrp="1"/>
          </p:cNvSpPr>
          <p:nvPr>
            <p:ph idx="1"/>
          </p:nvPr>
        </p:nvSpPr>
        <p:spPr>
          <a:xfrm>
            <a:off x="502920" y="2133849"/>
            <a:ext cx="9052560" cy="518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29BE71-9F13-5BDD-D9C4-FC68BEF29B9E}"/>
              </a:ext>
            </a:extLst>
          </p:cNvPr>
          <p:cNvSpPr>
            <a:spLocks noGrp="1"/>
          </p:cNvSpPr>
          <p:nvPr>
            <p:ph type="dt" sz="half" idx="10"/>
          </p:nvPr>
        </p:nvSpPr>
        <p:spPr>
          <a:xfrm>
            <a:off x="5270500" y="7343775"/>
            <a:ext cx="2346325" cy="342900"/>
          </a:xfrm>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C964D5C6-EEC6-B38D-7075-0461772B240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D449D8F-F9DE-1246-00A0-71F73484420F}"/>
              </a:ext>
            </a:extLst>
          </p:cNvPr>
          <p:cNvSpPr>
            <a:spLocks noGrp="1"/>
          </p:cNvSpPr>
          <p:nvPr>
            <p:ph type="sldNum" sz="quarter" idx="12"/>
          </p:nvPr>
        </p:nvSpPr>
        <p:spPr/>
        <p:txBody>
          <a:bodyPr/>
          <a:lstStyle>
            <a:lvl1pPr>
              <a:defRPr/>
            </a:lvl1pPr>
          </a:lstStyle>
          <a:p>
            <a:pPr>
              <a:defRPr/>
            </a:pPr>
            <a:fld id="{BD172D90-F0D6-4D16-9531-A7C9475EA565}" type="slidenum">
              <a:rPr lang="en-US" altLang="en-US"/>
              <a:pPr>
                <a:defRPr/>
              </a:pPr>
              <a:t>‹#›</a:t>
            </a:fld>
            <a:endParaRPr lang="en-US" altLang="en-US"/>
          </a:p>
        </p:txBody>
      </p:sp>
    </p:spTree>
    <p:extLst>
      <p:ext uri="{BB962C8B-B14F-4D97-AF65-F5344CB8AC3E}">
        <p14:creationId xmlns:p14="http://schemas.microsoft.com/office/powerpoint/2010/main" val="39354652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gradFill rotWithShape="1">
          <a:gsLst>
            <a:gs pos="0">
              <a:srgbClr val="000000"/>
            </a:gs>
            <a:gs pos="60001">
              <a:srgbClr val="000000"/>
            </a:gs>
            <a:gs pos="100000">
              <a:srgbClr val="6C6C6C"/>
            </a:gs>
          </a:gsLst>
          <a:lin ang="54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1402" y="171015"/>
            <a:ext cx="1005840" cy="7254240"/>
          </a:xfrm>
        </p:spPr>
        <p:txBody>
          <a:bodyPr vert="vert270" anchor="b"/>
          <a:lstStyle>
            <a:lvl1pPr marL="0" algn="l">
              <a:buNone/>
              <a:defRPr sz="3300" b="0" cap="all" baseline="0"/>
            </a:lvl1pPr>
          </a:lstStyle>
          <a:p>
            <a:r>
              <a:rPr lang="en-US"/>
              <a:t>Click to edit Master title style</a:t>
            </a:r>
          </a:p>
        </p:txBody>
      </p:sp>
      <p:sp>
        <p:nvSpPr>
          <p:cNvPr id="3" name="Picture Placeholder 2"/>
          <p:cNvSpPr>
            <a:spLocks noGrp="1"/>
          </p:cNvSpPr>
          <p:nvPr>
            <p:ph type="pic" idx="1"/>
          </p:nvPr>
        </p:nvSpPr>
        <p:spPr>
          <a:xfrm>
            <a:off x="1252061" y="423828"/>
            <a:ext cx="8066837" cy="6217920"/>
          </a:xfrm>
          <a:solidFill>
            <a:schemeClr val="bg2">
              <a:shade val="50000"/>
            </a:schemeClr>
          </a:solidFill>
        </p:spPr>
        <p:txBody>
          <a:bodyPr>
            <a:normAutofit/>
          </a:bodyPr>
          <a:lstStyle>
            <a:lvl1pPr marL="0" indent="0">
              <a:buNone/>
              <a:defRPr sz="36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257300" y="6649720"/>
            <a:ext cx="8066837" cy="777240"/>
          </a:xfrm>
          <a:solidFill>
            <a:schemeClr val="accent1">
              <a:alpha val="15000"/>
            </a:schemeClr>
          </a:solidFill>
          <a:ln>
            <a:solidFill>
              <a:schemeClr val="accent1"/>
            </a:solidFill>
            <a:miter lim="800000"/>
          </a:ln>
        </p:spPr>
        <p:txBody>
          <a:bodyPr/>
          <a:lstStyle>
            <a:lvl1pPr marL="0" indent="0">
              <a:spcBef>
                <a:spcPts val="0"/>
              </a:spcBef>
              <a:buNone/>
              <a:defRPr sz="1600"/>
            </a:lvl1pPr>
            <a:lvl2pPr>
              <a:defRPr sz="1300"/>
            </a:lvl2pPr>
            <a:lvl3pPr>
              <a:defRPr sz="1100"/>
            </a:lvl3pPr>
            <a:lvl4pPr>
              <a:defRPr sz="1000"/>
            </a:lvl4pPr>
            <a:lvl5pPr>
              <a:defRPr sz="1000"/>
            </a:lvl5pPr>
          </a:lstStyle>
          <a:p>
            <a:pPr lvl="0"/>
            <a:r>
              <a:rPr lang="en-US"/>
              <a:t>Click to edit Master text styles</a:t>
            </a:r>
          </a:p>
        </p:txBody>
      </p:sp>
      <p:sp>
        <p:nvSpPr>
          <p:cNvPr id="5" name="Date Placeholder 4">
            <a:extLst>
              <a:ext uri="{FF2B5EF4-FFF2-40B4-BE49-F238E27FC236}">
                <a16:creationId xmlns:a16="http://schemas.microsoft.com/office/drawing/2014/main" id="{6DA500AF-D443-6C6A-57C0-6F6B90B3E0A9}"/>
              </a:ext>
            </a:extLst>
          </p:cNvPr>
          <p:cNvSpPr>
            <a:spLocks noGrp="1"/>
          </p:cNvSpPr>
          <p:nvPr>
            <p:ph type="dt" sz="half" idx="10"/>
          </p:nvPr>
        </p:nvSpPr>
        <p:spPr>
          <a:xfrm>
            <a:off x="6718300" y="7431088"/>
            <a:ext cx="2314575" cy="341312"/>
          </a:xfrm>
        </p:spPr>
        <p:txBody>
          <a:bodyPr/>
          <a:lstStyle>
            <a:lvl1pPr>
              <a:defRPr sz="1000"/>
            </a:lvl1pPr>
          </a:lstStyle>
          <a:p>
            <a:pPr>
              <a:defRPr/>
            </a:pPr>
            <a:endParaRPr lang="en-US"/>
          </a:p>
        </p:txBody>
      </p:sp>
      <p:sp>
        <p:nvSpPr>
          <p:cNvPr id="6" name="Footer Placeholder 5">
            <a:extLst>
              <a:ext uri="{FF2B5EF4-FFF2-40B4-BE49-F238E27FC236}">
                <a16:creationId xmlns:a16="http://schemas.microsoft.com/office/drawing/2014/main" id="{67BE1AD1-0747-E5D4-9980-93F3B5963635}"/>
              </a:ext>
            </a:extLst>
          </p:cNvPr>
          <p:cNvSpPr>
            <a:spLocks noGrp="1"/>
          </p:cNvSpPr>
          <p:nvPr>
            <p:ph type="ftr" sz="quarter" idx="11"/>
          </p:nvPr>
        </p:nvSpPr>
        <p:spPr>
          <a:xfrm>
            <a:off x="1287463" y="7431088"/>
            <a:ext cx="5443537" cy="342900"/>
          </a:xfrm>
        </p:spPr>
        <p:txBody>
          <a:bodyPr/>
          <a:lstStyle>
            <a:lvl1pPr>
              <a:defRPr sz="1000"/>
            </a:lvl1pPr>
          </a:lstStyle>
          <a:p>
            <a:pPr>
              <a:defRPr/>
            </a:pPr>
            <a:endParaRPr lang="en-US"/>
          </a:p>
        </p:txBody>
      </p:sp>
      <p:sp>
        <p:nvSpPr>
          <p:cNvPr id="7" name="Slide Number Placeholder 6">
            <a:extLst>
              <a:ext uri="{FF2B5EF4-FFF2-40B4-BE49-F238E27FC236}">
                <a16:creationId xmlns:a16="http://schemas.microsoft.com/office/drawing/2014/main" id="{E23600EC-3FAF-16FF-E5DB-AB38697B91B6}"/>
              </a:ext>
            </a:extLst>
          </p:cNvPr>
          <p:cNvSpPr>
            <a:spLocks noGrp="1"/>
          </p:cNvSpPr>
          <p:nvPr>
            <p:ph type="sldNum" sz="quarter" idx="12"/>
          </p:nvPr>
        </p:nvSpPr>
        <p:spPr>
          <a:xfrm>
            <a:off x="9039225" y="7431088"/>
            <a:ext cx="401638" cy="341312"/>
          </a:xfrm>
        </p:spPr>
        <p:txBody>
          <a:bodyPr/>
          <a:lstStyle>
            <a:lvl1pPr>
              <a:defRPr sz="1000"/>
            </a:lvl1pPr>
          </a:lstStyle>
          <a:p>
            <a:pPr>
              <a:defRPr/>
            </a:pPr>
            <a:fld id="{D73AA4A5-D644-4053-9707-F4234465D236}" type="slidenum">
              <a:rPr lang="en-US" altLang="en-US"/>
              <a:pPr>
                <a:defRPr/>
              </a:pPr>
              <a:t>‹#›</a:t>
            </a:fld>
            <a:endParaRPr lang="en-US" altLang="en-US"/>
          </a:p>
        </p:txBody>
      </p:sp>
    </p:spTree>
    <p:extLst>
      <p:ext uri="{BB962C8B-B14F-4D97-AF65-F5344CB8AC3E}">
        <p14:creationId xmlns:p14="http://schemas.microsoft.com/office/powerpoint/2010/main" val="2505712568"/>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2BFA6DEC-A1E7-04BC-623C-11A9F5FA5170}"/>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866DBCC1-FD68-C593-0309-7E9ED1A6E6F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E71F8C22-D043-BA11-E2D2-8E3EDB25F022}"/>
              </a:ext>
            </a:extLst>
          </p:cNvPr>
          <p:cNvSpPr>
            <a:spLocks noGrp="1"/>
          </p:cNvSpPr>
          <p:nvPr>
            <p:ph type="sldNum" sz="quarter" idx="12"/>
          </p:nvPr>
        </p:nvSpPr>
        <p:spPr/>
        <p:txBody>
          <a:bodyPr/>
          <a:lstStyle>
            <a:lvl1pPr>
              <a:defRPr/>
            </a:lvl1pPr>
          </a:lstStyle>
          <a:p>
            <a:pPr>
              <a:defRPr/>
            </a:pPr>
            <a:fld id="{D4484877-CC39-4EF0-9E75-06B692EB2CD7}" type="slidenum">
              <a:rPr lang="en-US" altLang="en-US"/>
              <a:pPr>
                <a:defRPr/>
              </a:pPr>
              <a:t>‹#›</a:t>
            </a:fld>
            <a:endParaRPr lang="en-US" altLang="en-US"/>
          </a:p>
        </p:txBody>
      </p:sp>
    </p:spTree>
    <p:extLst>
      <p:ext uri="{BB962C8B-B14F-4D97-AF65-F5344CB8AC3E}">
        <p14:creationId xmlns:p14="http://schemas.microsoft.com/office/powerpoint/2010/main" val="12958953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59980" y="431800"/>
            <a:ext cx="2095500" cy="621792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02920" y="431800"/>
            <a:ext cx="6873240" cy="621792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13">
            <a:extLst>
              <a:ext uri="{FF2B5EF4-FFF2-40B4-BE49-F238E27FC236}">
                <a16:creationId xmlns:a16="http://schemas.microsoft.com/office/drawing/2014/main" id="{5F27BD8C-628B-F102-4D8E-0D9D117BF04F}"/>
              </a:ext>
            </a:extLst>
          </p:cNvPr>
          <p:cNvSpPr>
            <a:spLocks noGrp="1"/>
          </p:cNvSpPr>
          <p:nvPr>
            <p:ph type="dt" sz="half" idx="10"/>
          </p:nvPr>
        </p:nvSpPr>
        <p:spPr/>
        <p:txBody>
          <a:bodyPr/>
          <a:lstStyle>
            <a:lvl1pPr>
              <a:defRPr/>
            </a:lvl1pPr>
          </a:lstStyle>
          <a:p>
            <a:pPr>
              <a:defRPr/>
            </a:pPr>
            <a:endParaRPr lang="en-US"/>
          </a:p>
        </p:txBody>
      </p:sp>
      <p:sp>
        <p:nvSpPr>
          <p:cNvPr id="5" name="Footer Placeholder 2">
            <a:extLst>
              <a:ext uri="{FF2B5EF4-FFF2-40B4-BE49-F238E27FC236}">
                <a16:creationId xmlns:a16="http://schemas.microsoft.com/office/drawing/2014/main" id="{E9408C7D-4510-5EF9-6B42-97085729FFE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7071D04F-AE2A-D478-81E8-E87385903530}"/>
              </a:ext>
            </a:extLst>
          </p:cNvPr>
          <p:cNvSpPr>
            <a:spLocks noGrp="1"/>
          </p:cNvSpPr>
          <p:nvPr>
            <p:ph type="sldNum" sz="quarter" idx="12"/>
          </p:nvPr>
        </p:nvSpPr>
        <p:spPr/>
        <p:txBody>
          <a:bodyPr/>
          <a:lstStyle>
            <a:lvl1pPr>
              <a:defRPr/>
            </a:lvl1pPr>
          </a:lstStyle>
          <a:p>
            <a:pPr>
              <a:defRPr/>
            </a:pPr>
            <a:fld id="{4A7EABF1-3180-4DE7-B51B-324F2C296B1E}" type="slidenum">
              <a:rPr lang="en-US" altLang="en-US"/>
              <a:pPr>
                <a:defRPr/>
              </a:pPr>
              <a:t>‹#›</a:t>
            </a:fld>
            <a:endParaRPr lang="en-US" altLang="en-US"/>
          </a:p>
        </p:txBody>
      </p:sp>
    </p:spTree>
    <p:extLst>
      <p:ext uri="{BB962C8B-B14F-4D97-AF65-F5344CB8AC3E}">
        <p14:creationId xmlns:p14="http://schemas.microsoft.com/office/powerpoint/2010/main" val="4286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rotWithShape="1">
          <a:gsLst>
            <a:gs pos="0">
              <a:srgbClr val="000000"/>
            </a:gs>
            <a:gs pos="60001">
              <a:srgbClr val="000000"/>
            </a:gs>
            <a:gs pos="100000">
              <a:srgbClr val="6C6C6C"/>
            </a:gs>
          </a:gsLst>
          <a:lin ang="5400000"/>
        </a:grad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19F16FD3-73DD-BA64-F418-A101DDE59007}"/>
              </a:ext>
            </a:extLst>
          </p:cNvPr>
          <p:cNvSpPr/>
          <p:nvPr/>
        </p:nvSpPr>
        <p:spPr>
          <a:xfrm flipV="1">
            <a:off x="7938" y="7938"/>
            <a:ext cx="10042525" cy="7748587"/>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defTabSz="1018824" eaLnBrk="1" hangingPunct="1">
              <a:defRPr/>
            </a:pPr>
            <a:endParaRPr lang="en-US" sz="2000"/>
          </a:p>
        </p:txBody>
      </p:sp>
      <p:sp>
        <p:nvSpPr>
          <p:cNvPr id="5" name="Isosceles Triangle 4">
            <a:extLst>
              <a:ext uri="{FF2B5EF4-FFF2-40B4-BE49-F238E27FC236}">
                <a16:creationId xmlns:a16="http://schemas.microsoft.com/office/drawing/2014/main" id="{05BF9A92-8F18-1B8A-D3D4-44BC9293413D}"/>
              </a:ext>
            </a:extLst>
          </p:cNvPr>
          <p:cNvSpPr/>
          <p:nvPr/>
        </p:nvSpPr>
        <p:spPr>
          <a:xfrm rot="5400000" flipV="1">
            <a:off x="8278019" y="372269"/>
            <a:ext cx="2146300" cy="142398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hangingPunct="1">
              <a:defRPr/>
            </a:pPr>
            <a:endParaRPr lang="en-US"/>
          </a:p>
        </p:txBody>
      </p:sp>
      <p:cxnSp>
        <p:nvCxnSpPr>
          <p:cNvPr id="6" name="Straight Connector 5">
            <a:extLst>
              <a:ext uri="{FF2B5EF4-FFF2-40B4-BE49-F238E27FC236}">
                <a16:creationId xmlns:a16="http://schemas.microsoft.com/office/drawing/2014/main" id="{9D4B74DF-2E07-4520-1EAD-A2ABDA014267}"/>
              </a:ext>
            </a:extLst>
          </p:cNvPr>
          <p:cNvCxnSpPr/>
          <p:nvPr/>
        </p:nvCxnSpPr>
        <p:spPr>
          <a:xfrm rot="10800000">
            <a:off x="7115175" y="11113"/>
            <a:ext cx="2940050" cy="215265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DFC9EC65-F145-5DA9-B80C-06A17DFCF713}"/>
              </a:ext>
            </a:extLst>
          </p:cNvPr>
          <p:cNvCxnSpPr/>
          <p:nvPr/>
        </p:nvCxnSpPr>
        <p:spPr>
          <a:xfrm flipV="1">
            <a:off x="0" y="7938"/>
            <a:ext cx="10050463" cy="7756525"/>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419100" y="307660"/>
            <a:ext cx="7962900" cy="1543685"/>
          </a:xfrm>
        </p:spPr>
        <p:txBody>
          <a:bodyPr/>
          <a:lstStyle>
            <a:lvl1pPr marL="0" algn="l">
              <a:buNone/>
              <a:defRPr sz="4000" b="1" cap="none" baseline="0"/>
            </a:lvl1pPr>
          </a:lstStyle>
          <a:p>
            <a:r>
              <a:rPr lang="en-US"/>
              <a:t>Click to edit Master title style</a:t>
            </a:r>
          </a:p>
        </p:txBody>
      </p:sp>
      <p:sp>
        <p:nvSpPr>
          <p:cNvPr id="3" name="Text Placeholder 2"/>
          <p:cNvSpPr>
            <a:spLocks noGrp="1"/>
          </p:cNvSpPr>
          <p:nvPr>
            <p:ph type="body" idx="1"/>
          </p:nvPr>
        </p:nvSpPr>
        <p:spPr>
          <a:xfrm>
            <a:off x="419100" y="1851341"/>
            <a:ext cx="4274820" cy="2590800"/>
          </a:xfrm>
        </p:spPr>
        <p:txBody>
          <a:bodyPr/>
          <a:lstStyle>
            <a:lvl1pPr marL="61129" indent="0" algn="l">
              <a:buNone/>
              <a:defRPr sz="2200">
                <a:solidFill>
                  <a:schemeClr val="tx1">
                    <a:tint val="75000"/>
                  </a:schemeClr>
                </a:solidFill>
              </a:defRPr>
            </a:lvl1pPr>
            <a:lvl2pPr>
              <a:buNone/>
              <a:defRPr sz="2000">
                <a:solidFill>
                  <a:schemeClr val="tx1">
                    <a:tint val="75000"/>
                  </a:schemeClr>
                </a:solidFill>
              </a:defRPr>
            </a:lvl2pPr>
            <a:lvl3pPr>
              <a:buNone/>
              <a:defRPr sz="1800">
                <a:solidFill>
                  <a:schemeClr val="tx1">
                    <a:tint val="75000"/>
                  </a:schemeClr>
                </a:solidFill>
              </a:defRPr>
            </a:lvl3pPr>
            <a:lvl4pPr>
              <a:buNone/>
              <a:defRPr sz="1600">
                <a:solidFill>
                  <a:schemeClr val="tx1">
                    <a:tint val="75000"/>
                  </a:schemeClr>
                </a:solidFill>
              </a:defRPr>
            </a:lvl4pPr>
            <a:lvl5pPr>
              <a:buNone/>
              <a:defRPr sz="1600">
                <a:solidFill>
                  <a:schemeClr val="tx1">
                    <a:tint val="75000"/>
                  </a:schemeClr>
                </a:solidFill>
              </a:defRPr>
            </a:lvl5pPr>
          </a:lstStyle>
          <a:p>
            <a:pPr lvl="0"/>
            <a:r>
              <a:rPr lang="en-US"/>
              <a:t>Click to edit Master text styles</a:t>
            </a:r>
          </a:p>
        </p:txBody>
      </p:sp>
      <p:sp>
        <p:nvSpPr>
          <p:cNvPr id="8" name="Date Placeholder 3">
            <a:extLst>
              <a:ext uri="{FF2B5EF4-FFF2-40B4-BE49-F238E27FC236}">
                <a16:creationId xmlns:a16="http://schemas.microsoft.com/office/drawing/2014/main" id="{C684B65A-C5CA-93B9-0599-3923C22E2E41}"/>
              </a:ext>
            </a:extLst>
          </p:cNvPr>
          <p:cNvSpPr>
            <a:spLocks noGrp="1"/>
          </p:cNvSpPr>
          <p:nvPr>
            <p:ph type="dt" sz="half" idx="10"/>
          </p:nvPr>
        </p:nvSpPr>
        <p:spPr>
          <a:xfrm>
            <a:off x="7651750" y="7340600"/>
            <a:ext cx="2346325" cy="346075"/>
          </a:xfrm>
        </p:spPr>
        <p:txBody>
          <a:bodyPr/>
          <a:lstStyle>
            <a:lvl1pPr>
              <a:defRPr/>
            </a:lvl1pPr>
          </a:lstStyle>
          <a:p>
            <a:pPr>
              <a:defRPr/>
            </a:pPr>
            <a:endParaRPr lang="en-US"/>
          </a:p>
        </p:txBody>
      </p:sp>
      <p:sp>
        <p:nvSpPr>
          <p:cNvPr id="9" name="Footer Placeholder 4">
            <a:extLst>
              <a:ext uri="{FF2B5EF4-FFF2-40B4-BE49-F238E27FC236}">
                <a16:creationId xmlns:a16="http://schemas.microsoft.com/office/drawing/2014/main" id="{1AD6300C-073F-F337-E633-DEA3F34E9BCA}"/>
              </a:ext>
            </a:extLst>
          </p:cNvPr>
          <p:cNvSpPr>
            <a:spLocks noGrp="1"/>
          </p:cNvSpPr>
          <p:nvPr>
            <p:ph type="ftr" sz="quarter" idx="11"/>
          </p:nvPr>
        </p:nvSpPr>
        <p:spPr>
          <a:xfrm>
            <a:off x="2881313" y="7345363"/>
            <a:ext cx="4686300" cy="341312"/>
          </a:xfrm>
        </p:spPr>
        <p:txBody>
          <a:bodyPr/>
          <a:lstStyle>
            <a:lvl1pPr>
              <a:defRPr/>
            </a:lvl1pPr>
          </a:lstStyle>
          <a:p>
            <a:pPr>
              <a:defRPr/>
            </a:pPr>
            <a:endParaRPr lang="en-US"/>
          </a:p>
        </p:txBody>
      </p:sp>
      <p:sp>
        <p:nvSpPr>
          <p:cNvPr id="10" name="Slide Number Placeholder 5">
            <a:extLst>
              <a:ext uri="{FF2B5EF4-FFF2-40B4-BE49-F238E27FC236}">
                <a16:creationId xmlns:a16="http://schemas.microsoft.com/office/drawing/2014/main" id="{4930DF55-C515-96E3-B064-FE1FD2506125}"/>
              </a:ext>
            </a:extLst>
          </p:cNvPr>
          <p:cNvSpPr>
            <a:spLocks noGrp="1"/>
          </p:cNvSpPr>
          <p:nvPr>
            <p:ph type="sldNum" sz="quarter" idx="12"/>
          </p:nvPr>
        </p:nvSpPr>
        <p:spPr>
          <a:xfrm>
            <a:off x="9296400" y="917575"/>
            <a:ext cx="552450" cy="341313"/>
          </a:xfrm>
        </p:spPr>
        <p:txBody>
          <a:bodyPr/>
          <a:lstStyle>
            <a:lvl1pPr>
              <a:defRPr/>
            </a:lvl1pPr>
          </a:lstStyle>
          <a:p>
            <a:pPr>
              <a:defRPr/>
            </a:pPr>
            <a:fld id="{A38AF756-809A-4F7C-B3C3-B2B27030E30D}" type="slidenum">
              <a:rPr lang="en-US" altLang="en-US"/>
              <a:pPr>
                <a:defRPr/>
              </a:pPr>
              <a:t>‹#›</a:t>
            </a:fld>
            <a:endParaRPr lang="en-US" altLang="en-US"/>
          </a:p>
        </p:txBody>
      </p:sp>
    </p:spTree>
    <p:extLst>
      <p:ext uri="{BB962C8B-B14F-4D97-AF65-F5344CB8AC3E}">
        <p14:creationId xmlns:p14="http://schemas.microsoft.com/office/powerpoint/2010/main" val="256541343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lang="en-US"/>
              <a:t>Click to edit Master title style</a:t>
            </a:r>
          </a:p>
        </p:txBody>
      </p:sp>
      <p:sp>
        <p:nvSpPr>
          <p:cNvPr id="3" name="Content Placeholder 2"/>
          <p:cNvSpPr>
            <a:spLocks noGrp="1"/>
          </p:cNvSpPr>
          <p:nvPr>
            <p:ph sz="half" idx="1"/>
          </p:nvPr>
        </p:nvSpPr>
        <p:spPr>
          <a:xfrm>
            <a:off x="502920" y="1952096"/>
            <a:ext cx="4442460" cy="5129425"/>
          </a:xfrm>
        </p:spPr>
        <p:txBody>
          <a:bodyPr/>
          <a:lstStyle>
            <a:lvl1pPr>
              <a:defRPr sz="2900"/>
            </a:lvl1pPr>
            <a:lvl2pPr>
              <a:defRPr sz="2700"/>
            </a:lvl2pPr>
            <a:lvl3pPr>
              <a:defRPr sz="22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13020" y="1952096"/>
            <a:ext cx="4442460" cy="5129425"/>
          </a:xfrm>
        </p:spPr>
        <p:txBody>
          <a:bodyPr/>
          <a:lstStyle>
            <a:lvl1pPr>
              <a:defRPr sz="2900"/>
            </a:lvl1pPr>
            <a:lvl2pPr>
              <a:defRPr sz="2700"/>
            </a:lvl2pPr>
            <a:lvl3pPr>
              <a:defRPr sz="22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a:extLst>
              <a:ext uri="{FF2B5EF4-FFF2-40B4-BE49-F238E27FC236}">
                <a16:creationId xmlns:a16="http://schemas.microsoft.com/office/drawing/2014/main" id="{4A7FEB83-7CA2-ED2B-D741-7C607EA016A9}"/>
              </a:ext>
            </a:extLst>
          </p:cNvPr>
          <p:cNvSpPr>
            <a:spLocks noGrp="1"/>
          </p:cNvSpPr>
          <p:nvPr>
            <p:ph type="dt" sz="half" idx="10"/>
          </p:nvPr>
        </p:nvSpPr>
        <p:spPr/>
        <p:txBody>
          <a:bodyPr/>
          <a:lstStyle>
            <a:lvl1pPr>
              <a:defRPr/>
            </a:lvl1pPr>
          </a:lstStyle>
          <a:p>
            <a:pPr>
              <a:defRPr/>
            </a:pPr>
            <a:endParaRPr lang="en-US"/>
          </a:p>
        </p:txBody>
      </p:sp>
      <p:sp>
        <p:nvSpPr>
          <p:cNvPr id="6" name="Footer Placeholder 2">
            <a:extLst>
              <a:ext uri="{FF2B5EF4-FFF2-40B4-BE49-F238E27FC236}">
                <a16:creationId xmlns:a16="http://schemas.microsoft.com/office/drawing/2014/main" id="{E723B097-2C96-5F6E-9A49-BDCC982980E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C9CAC762-34B4-9FA0-678F-A6BB614777D4}"/>
              </a:ext>
            </a:extLst>
          </p:cNvPr>
          <p:cNvSpPr>
            <a:spLocks noGrp="1"/>
          </p:cNvSpPr>
          <p:nvPr>
            <p:ph type="sldNum" sz="quarter" idx="12"/>
          </p:nvPr>
        </p:nvSpPr>
        <p:spPr/>
        <p:txBody>
          <a:bodyPr/>
          <a:lstStyle>
            <a:lvl1pPr>
              <a:defRPr/>
            </a:lvl1pPr>
          </a:lstStyle>
          <a:p>
            <a:pPr>
              <a:defRPr/>
            </a:pPr>
            <a:fld id="{ACF1063A-6946-4685-9B73-02A14ED3B6DC}" type="slidenum">
              <a:rPr lang="en-US" altLang="en-US"/>
              <a:pPr>
                <a:defRPr/>
              </a:pPr>
              <a:t>‹#›</a:t>
            </a:fld>
            <a:endParaRPr lang="en-US" altLang="en-US"/>
          </a:p>
        </p:txBody>
      </p:sp>
    </p:spTree>
    <p:extLst>
      <p:ext uri="{BB962C8B-B14F-4D97-AF65-F5344CB8AC3E}">
        <p14:creationId xmlns:p14="http://schemas.microsoft.com/office/powerpoint/2010/main" val="2317504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73018" y="329496"/>
            <a:ext cx="1173480" cy="6974434"/>
          </a:xfrm>
        </p:spPr>
        <p:txBody>
          <a:bodyPr vert="vert270" anchor="b"/>
          <a:lstStyle>
            <a:lvl1pPr marL="0" algn="ctr">
              <a:defRPr sz="3700" b="1">
                <a:ln w="6350">
                  <a:solidFill>
                    <a:schemeClr val="tx1"/>
                  </a:solidFill>
                </a:ln>
                <a:solidFill>
                  <a:schemeClr val="tx1"/>
                </a:solidFill>
              </a:defRPr>
            </a:lvl1pPr>
          </a:lstStyle>
          <a:p>
            <a:r>
              <a:rPr lang="en-US"/>
              <a:t>Click to edit Master title style</a:t>
            </a:r>
          </a:p>
        </p:txBody>
      </p:sp>
      <p:sp>
        <p:nvSpPr>
          <p:cNvPr id="3" name="Text Placeholder 2"/>
          <p:cNvSpPr>
            <a:spLocks noGrp="1"/>
          </p:cNvSpPr>
          <p:nvPr>
            <p:ph type="body" idx="1"/>
          </p:nvPr>
        </p:nvSpPr>
        <p:spPr>
          <a:xfrm>
            <a:off x="1501507" y="329496"/>
            <a:ext cx="639126" cy="3419856"/>
          </a:xfrm>
          <a:solidFill>
            <a:schemeClr val="bg1"/>
          </a:solidFill>
          <a:ln w="12700">
            <a:noFill/>
          </a:ln>
        </p:spPr>
        <p:txBody>
          <a:bodyPr vert="vert270" anchor="ctr"/>
          <a:lstStyle>
            <a:lvl1pPr marL="0" indent="0" algn="ctr">
              <a:buNone/>
              <a:defRPr sz="1800" b="0">
                <a:solidFill>
                  <a:schemeClr val="tx1"/>
                </a:solidFill>
              </a:defRPr>
            </a:lvl1pPr>
            <a:lvl2pPr>
              <a:buNone/>
              <a:defRPr sz="2200" b="1"/>
            </a:lvl2pPr>
            <a:lvl3pPr>
              <a:buNone/>
              <a:defRPr sz="2000" b="1"/>
            </a:lvl3pPr>
            <a:lvl4pPr>
              <a:buNone/>
              <a:defRPr sz="1800" b="1"/>
            </a:lvl4pPr>
            <a:lvl5pPr>
              <a:buNone/>
              <a:defRPr sz="1800" b="1"/>
            </a:lvl5pPr>
          </a:lstStyle>
          <a:p>
            <a:pPr lvl="0"/>
            <a:r>
              <a:rPr lang="en-US"/>
              <a:t>Click to edit Master text styles</a:t>
            </a:r>
          </a:p>
        </p:txBody>
      </p:sp>
      <p:sp>
        <p:nvSpPr>
          <p:cNvPr id="4" name="Text Placeholder 3"/>
          <p:cNvSpPr>
            <a:spLocks noGrp="1"/>
          </p:cNvSpPr>
          <p:nvPr>
            <p:ph type="body" sz="half" idx="3"/>
          </p:nvPr>
        </p:nvSpPr>
        <p:spPr>
          <a:xfrm>
            <a:off x="1501507" y="3884074"/>
            <a:ext cx="639126" cy="3419856"/>
          </a:xfrm>
          <a:solidFill>
            <a:schemeClr val="bg1"/>
          </a:solidFill>
          <a:ln w="12700">
            <a:noFill/>
          </a:ln>
        </p:spPr>
        <p:txBody>
          <a:bodyPr vert="vert270" anchor="ctr"/>
          <a:lstStyle>
            <a:lvl1pPr marL="0" indent="0" algn="ctr">
              <a:buNone/>
              <a:defRPr sz="1800" b="0">
                <a:solidFill>
                  <a:schemeClr val="tx1"/>
                </a:solidFill>
              </a:defRPr>
            </a:lvl1pPr>
            <a:lvl2pPr>
              <a:buNone/>
              <a:defRPr sz="2200" b="1"/>
            </a:lvl2pPr>
            <a:lvl3pPr>
              <a:buNone/>
              <a:defRPr sz="2000" b="1"/>
            </a:lvl3pPr>
            <a:lvl4pPr>
              <a:buNone/>
              <a:defRPr sz="1800" b="1"/>
            </a:lvl4pPr>
            <a:lvl5pPr>
              <a:buNone/>
              <a:defRPr sz="1800" b="1"/>
            </a:lvl5pPr>
          </a:lstStyle>
          <a:p>
            <a:pPr lvl="0"/>
            <a:r>
              <a:rPr lang="en-US"/>
              <a:t>Click to edit Master text styles</a:t>
            </a:r>
          </a:p>
        </p:txBody>
      </p:sp>
      <p:sp>
        <p:nvSpPr>
          <p:cNvPr id="5" name="Content Placeholder 4"/>
          <p:cNvSpPr>
            <a:spLocks noGrp="1"/>
          </p:cNvSpPr>
          <p:nvPr>
            <p:ph sz="quarter" idx="2"/>
          </p:nvPr>
        </p:nvSpPr>
        <p:spPr>
          <a:xfrm>
            <a:off x="2224453" y="329496"/>
            <a:ext cx="7543800" cy="3419856"/>
          </a:xfrm>
        </p:spPr>
        <p:txBody>
          <a:bodyPr/>
          <a:lstStyle>
            <a:lvl1pPr algn="l">
              <a:defRPr sz="2700"/>
            </a:lvl1pPr>
            <a:lvl2pPr algn="l">
              <a:defRPr sz="2200"/>
            </a:lvl2pPr>
            <a:lvl3pPr algn="l">
              <a:defRPr sz="2000"/>
            </a:lvl3pPr>
            <a:lvl4pPr algn="l">
              <a:defRPr sz="1800"/>
            </a:lvl4pPr>
            <a:lvl5pPr algn="l">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2224453" y="3884074"/>
            <a:ext cx="7543800" cy="3419856"/>
          </a:xfrm>
        </p:spPr>
        <p:txBody>
          <a:bodyPr/>
          <a:lstStyle>
            <a:lvl1pPr>
              <a:defRPr sz="2700"/>
            </a:lvl1pPr>
            <a:lvl2pPr>
              <a:defRPr sz="22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FBC7449-350A-0520-8EF6-4C76C99775E5}"/>
              </a:ext>
            </a:extLst>
          </p:cNvPr>
          <p:cNvSpPr>
            <a:spLocks noGrp="1"/>
          </p:cNvSpPr>
          <p:nvPr>
            <p:ph type="dt" sz="half" idx="10"/>
          </p:nvPr>
        </p:nvSpPr>
        <p:spPr>
          <a:xfrm>
            <a:off x="5270500" y="7345363"/>
            <a:ext cx="2343150" cy="341312"/>
          </a:xfrm>
        </p:spPr>
        <p:txBody>
          <a:bodyPr/>
          <a:lstStyle>
            <a:lvl1pPr>
              <a:defRPr/>
            </a:lvl1pPr>
          </a:lstStyle>
          <a:p>
            <a:pPr>
              <a:defRPr/>
            </a:pPr>
            <a:endParaRPr lang="en-US"/>
          </a:p>
        </p:txBody>
      </p:sp>
      <p:sp>
        <p:nvSpPr>
          <p:cNvPr id="8" name="Footer Placeholder 7">
            <a:extLst>
              <a:ext uri="{FF2B5EF4-FFF2-40B4-BE49-F238E27FC236}">
                <a16:creationId xmlns:a16="http://schemas.microsoft.com/office/drawing/2014/main" id="{EEBC807B-F5D7-75DE-B8E0-F27A92A0EAB8}"/>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8">
            <a:extLst>
              <a:ext uri="{FF2B5EF4-FFF2-40B4-BE49-F238E27FC236}">
                <a16:creationId xmlns:a16="http://schemas.microsoft.com/office/drawing/2014/main" id="{04B94338-B602-08E0-4A44-41D03B54229D}"/>
              </a:ext>
            </a:extLst>
          </p:cNvPr>
          <p:cNvSpPr>
            <a:spLocks noGrp="1"/>
          </p:cNvSpPr>
          <p:nvPr>
            <p:ph type="sldNum" sz="quarter" idx="12"/>
          </p:nvPr>
        </p:nvSpPr>
        <p:spPr>
          <a:xfrm>
            <a:off x="8348663" y="7346950"/>
            <a:ext cx="552450" cy="342900"/>
          </a:xfrm>
        </p:spPr>
        <p:txBody>
          <a:bodyPr/>
          <a:lstStyle>
            <a:lvl1pPr>
              <a:defRPr/>
            </a:lvl1pPr>
          </a:lstStyle>
          <a:p>
            <a:pPr>
              <a:defRPr/>
            </a:pPr>
            <a:fld id="{522A841B-14E2-46BB-A7C4-FA502E501E53}" type="slidenum">
              <a:rPr lang="en-US" altLang="en-US"/>
              <a:pPr>
                <a:defRPr/>
              </a:pPr>
              <a:t>‹#›</a:t>
            </a:fld>
            <a:endParaRPr lang="en-US" altLang="en-US"/>
          </a:p>
        </p:txBody>
      </p:sp>
    </p:spTree>
    <p:extLst>
      <p:ext uri="{BB962C8B-B14F-4D97-AF65-F5344CB8AC3E}">
        <p14:creationId xmlns:p14="http://schemas.microsoft.com/office/powerpoint/2010/main" val="2622570556"/>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a:t>Click to edit Master title style</a:t>
            </a:r>
          </a:p>
        </p:txBody>
      </p:sp>
      <p:sp>
        <p:nvSpPr>
          <p:cNvPr id="3" name="Date Placeholder 13">
            <a:extLst>
              <a:ext uri="{FF2B5EF4-FFF2-40B4-BE49-F238E27FC236}">
                <a16:creationId xmlns:a16="http://schemas.microsoft.com/office/drawing/2014/main" id="{CAE1A04D-3179-63AC-80AE-10C5C47C79B6}"/>
              </a:ext>
            </a:extLst>
          </p:cNvPr>
          <p:cNvSpPr>
            <a:spLocks noGrp="1"/>
          </p:cNvSpPr>
          <p:nvPr>
            <p:ph type="dt" sz="half" idx="10"/>
          </p:nvPr>
        </p:nvSpPr>
        <p:spPr/>
        <p:txBody>
          <a:bodyPr/>
          <a:lstStyle>
            <a:lvl1pPr>
              <a:defRPr/>
            </a:lvl1pPr>
          </a:lstStyle>
          <a:p>
            <a:pPr>
              <a:defRPr/>
            </a:pPr>
            <a:endParaRPr lang="en-US"/>
          </a:p>
        </p:txBody>
      </p:sp>
      <p:sp>
        <p:nvSpPr>
          <p:cNvPr id="4" name="Footer Placeholder 2">
            <a:extLst>
              <a:ext uri="{FF2B5EF4-FFF2-40B4-BE49-F238E27FC236}">
                <a16:creationId xmlns:a16="http://schemas.microsoft.com/office/drawing/2014/main" id="{68759E93-D9F7-9BA5-9ADF-FF05ABBED19E}"/>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22">
            <a:extLst>
              <a:ext uri="{FF2B5EF4-FFF2-40B4-BE49-F238E27FC236}">
                <a16:creationId xmlns:a16="http://schemas.microsoft.com/office/drawing/2014/main" id="{C08EFCB9-7CE9-70C1-2EC1-53CBAD00B6E3}"/>
              </a:ext>
            </a:extLst>
          </p:cNvPr>
          <p:cNvSpPr>
            <a:spLocks noGrp="1"/>
          </p:cNvSpPr>
          <p:nvPr>
            <p:ph type="sldNum" sz="quarter" idx="12"/>
          </p:nvPr>
        </p:nvSpPr>
        <p:spPr/>
        <p:txBody>
          <a:bodyPr/>
          <a:lstStyle>
            <a:lvl1pPr>
              <a:defRPr/>
            </a:lvl1pPr>
          </a:lstStyle>
          <a:p>
            <a:pPr>
              <a:defRPr/>
            </a:pPr>
            <a:fld id="{811F63C4-5DD9-4553-82DF-811FA5AABD4D}" type="slidenum">
              <a:rPr lang="en-US" altLang="en-US"/>
              <a:pPr>
                <a:defRPr/>
              </a:pPr>
              <a:t>‹#›</a:t>
            </a:fld>
            <a:endParaRPr lang="en-US" altLang="en-US"/>
          </a:p>
        </p:txBody>
      </p:sp>
    </p:spTree>
    <p:extLst>
      <p:ext uri="{BB962C8B-B14F-4D97-AF65-F5344CB8AC3E}">
        <p14:creationId xmlns:p14="http://schemas.microsoft.com/office/powerpoint/2010/main" val="2542771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EE9FDEE5-1F19-E14A-4EED-5B2AD9FA3695}"/>
              </a:ext>
            </a:extLst>
          </p:cNvPr>
          <p:cNvSpPr>
            <a:spLocks noGrp="1"/>
          </p:cNvSpPr>
          <p:nvPr>
            <p:ph type="dt" sz="half" idx="10"/>
          </p:nvPr>
        </p:nvSpPr>
        <p:spPr/>
        <p:txBody>
          <a:bodyPr/>
          <a:lstStyle>
            <a:lvl1pPr>
              <a:defRPr/>
            </a:lvl1pPr>
          </a:lstStyle>
          <a:p>
            <a:pPr>
              <a:defRPr/>
            </a:pPr>
            <a:endParaRPr lang="en-US"/>
          </a:p>
        </p:txBody>
      </p:sp>
      <p:sp>
        <p:nvSpPr>
          <p:cNvPr id="3" name="Footer Placeholder 2">
            <a:extLst>
              <a:ext uri="{FF2B5EF4-FFF2-40B4-BE49-F238E27FC236}">
                <a16:creationId xmlns:a16="http://schemas.microsoft.com/office/drawing/2014/main" id="{26B1D493-0E03-231F-E417-53364AE1263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5A7C12A-8670-F36F-33AE-5133CAA3820E}"/>
              </a:ext>
            </a:extLst>
          </p:cNvPr>
          <p:cNvSpPr>
            <a:spLocks noGrp="1"/>
          </p:cNvSpPr>
          <p:nvPr>
            <p:ph type="sldNum" sz="quarter" idx="12"/>
          </p:nvPr>
        </p:nvSpPr>
        <p:spPr/>
        <p:txBody>
          <a:bodyPr/>
          <a:lstStyle>
            <a:lvl1pPr>
              <a:defRPr/>
            </a:lvl1pPr>
          </a:lstStyle>
          <a:p>
            <a:pPr>
              <a:defRPr/>
            </a:pPr>
            <a:fld id="{567135B6-C063-42E3-8258-5986922B89FC}" type="slidenum">
              <a:rPr lang="en-US" altLang="en-US"/>
              <a:pPr>
                <a:defRPr/>
              </a:pPr>
              <a:t>‹#›</a:t>
            </a:fld>
            <a:endParaRPr lang="en-US" altLang="en-US"/>
          </a:p>
        </p:txBody>
      </p:sp>
    </p:spTree>
    <p:extLst>
      <p:ext uri="{BB962C8B-B14F-4D97-AF65-F5344CB8AC3E}">
        <p14:creationId xmlns:p14="http://schemas.microsoft.com/office/powerpoint/2010/main" val="516904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1402" y="416686"/>
            <a:ext cx="1005840" cy="6736080"/>
          </a:xfrm>
        </p:spPr>
        <p:txBody>
          <a:bodyPr vert="vert270" anchor="b"/>
          <a:lstStyle>
            <a:lvl1pPr marL="0" marR="20376" algn="r">
              <a:spcBef>
                <a:spcPts val="0"/>
              </a:spcBef>
              <a:buNone/>
              <a:defRPr sz="3200" b="0" cap="all" baseline="0"/>
            </a:lvl1pPr>
          </a:lstStyle>
          <a:p>
            <a:r>
              <a:rPr lang="en-US"/>
              <a:t>Click to edit Master title style</a:t>
            </a:r>
          </a:p>
        </p:txBody>
      </p:sp>
      <p:sp>
        <p:nvSpPr>
          <p:cNvPr id="3" name="Text Placeholder 2"/>
          <p:cNvSpPr>
            <a:spLocks noGrp="1"/>
          </p:cNvSpPr>
          <p:nvPr>
            <p:ph type="body" idx="2"/>
          </p:nvPr>
        </p:nvSpPr>
        <p:spPr>
          <a:xfrm>
            <a:off x="1249442" y="416686"/>
            <a:ext cx="2682240" cy="6736080"/>
          </a:xfrm>
        </p:spPr>
        <p:txBody>
          <a:bodyPr/>
          <a:lstStyle>
            <a:lvl1pPr marL="0" indent="0">
              <a:spcBef>
                <a:spcPts val="0"/>
              </a:spcBef>
              <a:buNone/>
              <a:defRPr sz="1600"/>
            </a:lvl1pPr>
            <a:lvl2pPr>
              <a:buNone/>
              <a:defRPr sz="1300"/>
            </a:lvl2pPr>
            <a:lvl3pPr>
              <a:buNone/>
              <a:defRPr sz="1100"/>
            </a:lvl3pPr>
            <a:lvl4pPr>
              <a:buNone/>
              <a:defRPr sz="1000"/>
            </a:lvl4pPr>
            <a:lvl5pPr>
              <a:buNone/>
              <a:defRPr sz="1000"/>
            </a:lvl5pPr>
          </a:lstStyle>
          <a:p>
            <a:pPr lvl="0"/>
            <a:r>
              <a:rPr lang="en-US"/>
              <a:t>Click to edit Master text styles</a:t>
            </a:r>
          </a:p>
        </p:txBody>
      </p:sp>
      <p:sp>
        <p:nvSpPr>
          <p:cNvPr id="4" name="Content Placeholder 3"/>
          <p:cNvSpPr>
            <a:spLocks noGrp="1"/>
          </p:cNvSpPr>
          <p:nvPr>
            <p:ph sz="half" idx="1"/>
          </p:nvPr>
        </p:nvSpPr>
        <p:spPr>
          <a:xfrm>
            <a:off x="4016375" y="362712"/>
            <a:ext cx="5803697" cy="6787896"/>
          </a:xfrm>
        </p:spPr>
        <p:txBody>
          <a:bodyPr/>
          <a:lstStyle>
            <a:lvl1pPr>
              <a:spcBef>
                <a:spcPts val="0"/>
              </a:spcBef>
              <a:defRPr sz="3300"/>
            </a:lvl1pPr>
            <a:lvl2pPr>
              <a:defRPr sz="2900"/>
            </a:lvl2pPr>
            <a:lvl3pPr>
              <a:defRPr sz="2700"/>
            </a:lvl3pPr>
            <a:lvl4pPr>
              <a:defRPr sz="2200"/>
            </a:lvl4pPr>
            <a:lvl5pPr>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9550F9F-58FD-7666-2A04-72C3D8F79702}"/>
              </a:ext>
            </a:extLst>
          </p:cNvPr>
          <p:cNvSpPr>
            <a:spLocks noGrp="1"/>
          </p:cNvSpPr>
          <p:nvPr>
            <p:ph type="dt" sz="half" idx="10"/>
          </p:nvPr>
        </p:nvSpPr>
        <p:spPr>
          <a:xfrm>
            <a:off x="6907213" y="7431088"/>
            <a:ext cx="2346325" cy="341312"/>
          </a:xfrm>
        </p:spPr>
        <p:txBody>
          <a:bodyPr/>
          <a:lstStyle>
            <a:lvl1pPr>
              <a:defRPr sz="1000"/>
            </a:lvl1pPr>
          </a:lstStyle>
          <a:p>
            <a:pPr>
              <a:defRPr/>
            </a:pPr>
            <a:endParaRPr lang="en-US"/>
          </a:p>
        </p:txBody>
      </p:sp>
      <p:sp>
        <p:nvSpPr>
          <p:cNvPr id="6" name="Footer Placeholder 5">
            <a:extLst>
              <a:ext uri="{FF2B5EF4-FFF2-40B4-BE49-F238E27FC236}">
                <a16:creationId xmlns:a16="http://schemas.microsoft.com/office/drawing/2014/main" id="{302FBD27-2E61-8FA2-2687-7D4353180CA9}"/>
              </a:ext>
            </a:extLst>
          </p:cNvPr>
          <p:cNvSpPr>
            <a:spLocks noGrp="1"/>
          </p:cNvSpPr>
          <p:nvPr>
            <p:ph type="ftr" sz="quarter" idx="11"/>
          </p:nvPr>
        </p:nvSpPr>
        <p:spPr>
          <a:xfrm>
            <a:off x="1249363" y="7431088"/>
            <a:ext cx="5657850" cy="341312"/>
          </a:xfrm>
        </p:spPr>
        <p:txBody>
          <a:bodyPr/>
          <a:lstStyle>
            <a:lvl1pPr>
              <a:defRPr sz="1000"/>
            </a:lvl1pPr>
          </a:lstStyle>
          <a:p>
            <a:pPr>
              <a:defRPr/>
            </a:pPr>
            <a:endParaRPr lang="en-US"/>
          </a:p>
        </p:txBody>
      </p:sp>
      <p:sp>
        <p:nvSpPr>
          <p:cNvPr id="7" name="Slide Number Placeholder 6">
            <a:extLst>
              <a:ext uri="{FF2B5EF4-FFF2-40B4-BE49-F238E27FC236}">
                <a16:creationId xmlns:a16="http://schemas.microsoft.com/office/drawing/2014/main" id="{D73E35D5-4893-6B93-E8F7-1E9A00B00D35}"/>
              </a:ext>
            </a:extLst>
          </p:cNvPr>
          <p:cNvSpPr>
            <a:spLocks noGrp="1"/>
          </p:cNvSpPr>
          <p:nvPr>
            <p:ph type="sldNum" sz="quarter" idx="12"/>
          </p:nvPr>
        </p:nvSpPr>
        <p:spPr>
          <a:xfrm>
            <a:off x="9251950" y="7431088"/>
            <a:ext cx="552450" cy="341312"/>
          </a:xfrm>
        </p:spPr>
        <p:txBody>
          <a:bodyPr/>
          <a:lstStyle>
            <a:lvl1pPr>
              <a:defRPr sz="1000"/>
            </a:lvl1pPr>
          </a:lstStyle>
          <a:p>
            <a:pPr>
              <a:defRPr/>
            </a:pPr>
            <a:fld id="{A6C8A81B-101F-430B-8F47-EC90DAC20511}" type="slidenum">
              <a:rPr lang="en-US" altLang="en-US"/>
              <a:pPr>
                <a:defRPr/>
              </a:pPr>
              <a:t>‹#›</a:t>
            </a:fld>
            <a:endParaRPr lang="en-US" altLang="en-US"/>
          </a:p>
        </p:txBody>
      </p:sp>
    </p:spTree>
    <p:extLst>
      <p:ext uri="{BB962C8B-B14F-4D97-AF65-F5344CB8AC3E}">
        <p14:creationId xmlns:p14="http://schemas.microsoft.com/office/powerpoint/2010/main" val="601510732"/>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gradFill rotWithShape="1">
          <a:gsLst>
            <a:gs pos="0">
              <a:srgbClr val="000000"/>
            </a:gs>
            <a:gs pos="60001">
              <a:srgbClr val="000000"/>
            </a:gs>
            <a:gs pos="100000">
              <a:srgbClr val="6C6C6C"/>
            </a:gs>
          </a:gsLst>
          <a:lin ang="54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1402" y="171015"/>
            <a:ext cx="1005840" cy="7254240"/>
          </a:xfrm>
        </p:spPr>
        <p:txBody>
          <a:bodyPr vert="vert270" anchor="b"/>
          <a:lstStyle>
            <a:lvl1pPr marL="0" algn="l">
              <a:buNone/>
              <a:defRPr sz="3300" b="0" cap="all" baseline="0"/>
            </a:lvl1pPr>
          </a:lstStyle>
          <a:p>
            <a:r>
              <a:rPr lang="en-US"/>
              <a:t>Click to edit Master title style</a:t>
            </a:r>
          </a:p>
        </p:txBody>
      </p:sp>
      <p:sp>
        <p:nvSpPr>
          <p:cNvPr id="3" name="Picture Placeholder 2"/>
          <p:cNvSpPr>
            <a:spLocks noGrp="1"/>
          </p:cNvSpPr>
          <p:nvPr>
            <p:ph type="pic" idx="1"/>
          </p:nvPr>
        </p:nvSpPr>
        <p:spPr>
          <a:xfrm>
            <a:off x="1252061" y="423828"/>
            <a:ext cx="8066837" cy="6217920"/>
          </a:xfrm>
          <a:solidFill>
            <a:schemeClr val="bg2">
              <a:shade val="50000"/>
            </a:schemeClr>
          </a:solidFill>
        </p:spPr>
        <p:txBody>
          <a:bodyPr>
            <a:normAutofit/>
          </a:bodyPr>
          <a:lstStyle>
            <a:lvl1pPr marL="0" indent="0">
              <a:buNone/>
              <a:defRPr sz="36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257300" y="6649720"/>
            <a:ext cx="8066837" cy="777240"/>
          </a:xfrm>
          <a:solidFill>
            <a:schemeClr val="accent1">
              <a:alpha val="15000"/>
            </a:schemeClr>
          </a:solidFill>
          <a:ln>
            <a:solidFill>
              <a:schemeClr val="accent1"/>
            </a:solidFill>
            <a:miter lim="800000"/>
          </a:ln>
        </p:spPr>
        <p:txBody>
          <a:bodyPr/>
          <a:lstStyle>
            <a:lvl1pPr marL="0" indent="0">
              <a:spcBef>
                <a:spcPts val="0"/>
              </a:spcBef>
              <a:buNone/>
              <a:defRPr sz="1600"/>
            </a:lvl1pPr>
            <a:lvl2pPr>
              <a:defRPr sz="1300"/>
            </a:lvl2pPr>
            <a:lvl3pPr>
              <a:defRPr sz="1100"/>
            </a:lvl3pPr>
            <a:lvl4pPr>
              <a:defRPr sz="1000"/>
            </a:lvl4pPr>
            <a:lvl5pPr>
              <a:defRPr sz="1000"/>
            </a:lvl5pPr>
          </a:lstStyle>
          <a:p>
            <a:pPr lvl="0"/>
            <a:r>
              <a:rPr lang="en-US"/>
              <a:t>Click to edit Master text styles</a:t>
            </a:r>
          </a:p>
        </p:txBody>
      </p:sp>
      <p:sp>
        <p:nvSpPr>
          <p:cNvPr id="5" name="Date Placeholder 4">
            <a:extLst>
              <a:ext uri="{FF2B5EF4-FFF2-40B4-BE49-F238E27FC236}">
                <a16:creationId xmlns:a16="http://schemas.microsoft.com/office/drawing/2014/main" id="{07C0DAE1-D1EF-6459-E017-D85F949F3455}"/>
              </a:ext>
            </a:extLst>
          </p:cNvPr>
          <p:cNvSpPr>
            <a:spLocks noGrp="1"/>
          </p:cNvSpPr>
          <p:nvPr>
            <p:ph type="dt" sz="half" idx="10"/>
          </p:nvPr>
        </p:nvSpPr>
        <p:spPr>
          <a:xfrm>
            <a:off x="6718300" y="7431088"/>
            <a:ext cx="2314575" cy="341312"/>
          </a:xfrm>
        </p:spPr>
        <p:txBody>
          <a:bodyPr/>
          <a:lstStyle>
            <a:lvl1pPr>
              <a:defRPr sz="1000"/>
            </a:lvl1pPr>
          </a:lstStyle>
          <a:p>
            <a:pPr>
              <a:defRPr/>
            </a:pPr>
            <a:endParaRPr lang="en-US"/>
          </a:p>
        </p:txBody>
      </p:sp>
      <p:sp>
        <p:nvSpPr>
          <p:cNvPr id="6" name="Footer Placeholder 5">
            <a:extLst>
              <a:ext uri="{FF2B5EF4-FFF2-40B4-BE49-F238E27FC236}">
                <a16:creationId xmlns:a16="http://schemas.microsoft.com/office/drawing/2014/main" id="{4350E918-9F90-484E-7610-A62079F85842}"/>
              </a:ext>
            </a:extLst>
          </p:cNvPr>
          <p:cNvSpPr>
            <a:spLocks noGrp="1"/>
          </p:cNvSpPr>
          <p:nvPr>
            <p:ph type="ftr" sz="quarter" idx="11"/>
          </p:nvPr>
        </p:nvSpPr>
        <p:spPr>
          <a:xfrm>
            <a:off x="1287463" y="7431088"/>
            <a:ext cx="5443537" cy="342900"/>
          </a:xfrm>
        </p:spPr>
        <p:txBody>
          <a:bodyPr/>
          <a:lstStyle>
            <a:lvl1pPr>
              <a:defRPr sz="1000"/>
            </a:lvl1pPr>
          </a:lstStyle>
          <a:p>
            <a:pPr>
              <a:defRPr/>
            </a:pPr>
            <a:endParaRPr lang="en-US"/>
          </a:p>
        </p:txBody>
      </p:sp>
      <p:sp>
        <p:nvSpPr>
          <p:cNvPr id="7" name="Slide Number Placeholder 6">
            <a:extLst>
              <a:ext uri="{FF2B5EF4-FFF2-40B4-BE49-F238E27FC236}">
                <a16:creationId xmlns:a16="http://schemas.microsoft.com/office/drawing/2014/main" id="{78CEBD20-F99A-28DF-78CC-C264BDFFB437}"/>
              </a:ext>
            </a:extLst>
          </p:cNvPr>
          <p:cNvSpPr>
            <a:spLocks noGrp="1"/>
          </p:cNvSpPr>
          <p:nvPr>
            <p:ph type="sldNum" sz="quarter" idx="12"/>
          </p:nvPr>
        </p:nvSpPr>
        <p:spPr>
          <a:xfrm>
            <a:off x="9039225" y="7431088"/>
            <a:ext cx="401638" cy="341312"/>
          </a:xfrm>
        </p:spPr>
        <p:txBody>
          <a:bodyPr/>
          <a:lstStyle>
            <a:lvl1pPr>
              <a:defRPr sz="1000"/>
            </a:lvl1pPr>
          </a:lstStyle>
          <a:p>
            <a:pPr>
              <a:defRPr/>
            </a:pPr>
            <a:fld id="{07DAA302-BCC7-420D-A056-DB265EC1D067}" type="slidenum">
              <a:rPr lang="en-US" altLang="en-US"/>
              <a:pPr>
                <a:defRPr/>
              </a:pPr>
              <a:t>‹#›</a:t>
            </a:fld>
            <a:endParaRPr lang="en-US" altLang="en-US"/>
          </a:p>
        </p:txBody>
      </p:sp>
    </p:spTree>
    <p:extLst>
      <p:ext uri="{BB962C8B-B14F-4D97-AF65-F5344CB8AC3E}">
        <p14:creationId xmlns:p14="http://schemas.microsoft.com/office/powerpoint/2010/main" val="1515328707"/>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474747"/>
            </a:gs>
            <a:gs pos="60001">
              <a:srgbClr val="626262"/>
            </a:gs>
            <a:gs pos="100000">
              <a:srgbClr val="8C8C8C"/>
            </a:gs>
          </a:gsLst>
          <a:lin ang="5400000"/>
        </a:gradFill>
        <a:effectLst/>
      </p:bgPr>
    </p:bg>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7B8D2D27-1E8D-8903-025B-F708A4A7BF69}"/>
              </a:ext>
            </a:extLst>
          </p:cNvPr>
          <p:cNvSpPr/>
          <p:nvPr/>
        </p:nvSpPr>
        <p:spPr>
          <a:xfrm>
            <a:off x="7938" y="15875"/>
            <a:ext cx="10042525" cy="7748588"/>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hangingPunct="1">
              <a:defRPr/>
            </a:pPr>
            <a:endParaRPr lang="en-US"/>
          </a:p>
        </p:txBody>
      </p:sp>
      <p:cxnSp>
        <p:nvCxnSpPr>
          <p:cNvPr id="8" name="Straight Connector 7">
            <a:extLst>
              <a:ext uri="{FF2B5EF4-FFF2-40B4-BE49-F238E27FC236}">
                <a16:creationId xmlns:a16="http://schemas.microsoft.com/office/drawing/2014/main" id="{710CCECA-9388-17BC-2562-6CAE59812366}"/>
              </a:ext>
            </a:extLst>
          </p:cNvPr>
          <p:cNvCxnSpPr/>
          <p:nvPr/>
        </p:nvCxnSpPr>
        <p:spPr>
          <a:xfrm>
            <a:off x="0" y="7938"/>
            <a:ext cx="10050463" cy="7756525"/>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3712B50F-8BC0-4AE3-7E2B-8DDB449D44CC}"/>
              </a:ext>
            </a:extLst>
          </p:cNvPr>
          <p:cNvCxnSpPr/>
          <p:nvPr/>
        </p:nvCxnSpPr>
        <p:spPr>
          <a:xfrm rot="10800000" flipV="1">
            <a:off x="7115175" y="5608638"/>
            <a:ext cx="2940050" cy="215265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a:extLst>
              <a:ext uri="{FF2B5EF4-FFF2-40B4-BE49-F238E27FC236}">
                <a16:creationId xmlns:a16="http://schemas.microsoft.com/office/drawing/2014/main" id="{BE96A4F4-9D80-CD83-ED16-5EC09186563F}"/>
              </a:ext>
            </a:extLst>
          </p:cNvPr>
          <p:cNvSpPr>
            <a:spLocks noGrp="1"/>
          </p:cNvSpPr>
          <p:nvPr>
            <p:ph type="title"/>
          </p:nvPr>
        </p:nvSpPr>
        <p:spPr>
          <a:xfrm>
            <a:off x="503238" y="303213"/>
            <a:ext cx="9051925" cy="1585912"/>
          </a:xfrm>
          <a:prstGeom prst="rect">
            <a:avLst/>
          </a:prstGeom>
        </p:spPr>
        <p:txBody>
          <a:bodyPr vert="horz" lIns="101882" tIns="50941" rIns="101882" bIns="50941" anchor="ctr">
            <a:normAutofit/>
          </a:bodyPr>
          <a:lstStyle/>
          <a:p>
            <a:r>
              <a:rPr lang="en-US"/>
              <a:t>Click to edit Master title style</a:t>
            </a:r>
          </a:p>
        </p:txBody>
      </p:sp>
      <p:sp>
        <p:nvSpPr>
          <p:cNvPr id="1030" name="Text Placeholder 12">
            <a:extLst>
              <a:ext uri="{FF2B5EF4-FFF2-40B4-BE49-F238E27FC236}">
                <a16:creationId xmlns:a16="http://schemas.microsoft.com/office/drawing/2014/main" id="{5CB00EB7-A12B-F185-1EE0-80AE15C815F5}"/>
              </a:ext>
            </a:extLst>
          </p:cNvPr>
          <p:cNvSpPr>
            <a:spLocks noGrp="1"/>
          </p:cNvSpPr>
          <p:nvPr>
            <p:ph type="body" idx="1"/>
          </p:nvPr>
        </p:nvSpPr>
        <p:spPr bwMode="auto">
          <a:xfrm>
            <a:off x="503238" y="2133600"/>
            <a:ext cx="905192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882" tIns="50941" rIns="101882" bIns="50941"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a:extLst>
              <a:ext uri="{FF2B5EF4-FFF2-40B4-BE49-F238E27FC236}">
                <a16:creationId xmlns:a16="http://schemas.microsoft.com/office/drawing/2014/main" id="{B225EC5B-C47D-CB4D-4251-6E027A07E05E}"/>
              </a:ext>
            </a:extLst>
          </p:cNvPr>
          <p:cNvSpPr>
            <a:spLocks noGrp="1"/>
          </p:cNvSpPr>
          <p:nvPr>
            <p:ph type="dt" sz="half" idx="2"/>
          </p:nvPr>
        </p:nvSpPr>
        <p:spPr>
          <a:xfrm>
            <a:off x="5270500" y="7345363"/>
            <a:ext cx="2346325" cy="341312"/>
          </a:xfrm>
          <a:prstGeom prst="rect">
            <a:avLst/>
          </a:prstGeom>
        </p:spPr>
        <p:txBody>
          <a:bodyPr vert="horz" lIns="101882" tIns="50941" rIns="101882" bIns="50941" anchor="b"/>
          <a:lstStyle>
            <a:lvl1pPr algn="l" eaLnBrk="1" latinLnBrk="0" hangingPunct="1">
              <a:defRPr kumimoji="0" sz="1100" b="0">
                <a:solidFill>
                  <a:schemeClr val="tx1"/>
                </a:solidFill>
                <a:latin typeface="Arial" charset="0"/>
              </a:defRPr>
            </a:lvl1pPr>
          </a:lstStyle>
          <a:p>
            <a:pPr>
              <a:defRPr/>
            </a:pPr>
            <a:endParaRPr lang="en-US"/>
          </a:p>
        </p:txBody>
      </p:sp>
      <p:sp>
        <p:nvSpPr>
          <p:cNvPr id="3" name="Footer Placeholder 2">
            <a:extLst>
              <a:ext uri="{FF2B5EF4-FFF2-40B4-BE49-F238E27FC236}">
                <a16:creationId xmlns:a16="http://schemas.microsoft.com/office/drawing/2014/main" id="{8AFB4411-7DC4-1FCF-78D2-C750E66FD4DC}"/>
              </a:ext>
            </a:extLst>
          </p:cNvPr>
          <p:cNvSpPr>
            <a:spLocks noGrp="1"/>
          </p:cNvSpPr>
          <p:nvPr>
            <p:ph type="ftr" sz="quarter" idx="3"/>
          </p:nvPr>
        </p:nvSpPr>
        <p:spPr>
          <a:xfrm>
            <a:off x="503238" y="7345363"/>
            <a:ext cx="4686300" cy="341312"/>
          </a:xfrm>
          <a:prstGeom prst="rect">
            <a:avLst/>
          </a:prstGeom>
        </p:spPr>
        <p:txBody>
          <a:bodyPr vert="horz" lIns="101882" tIns="50941" rIns="101882" bIns="50941" anchor="b"/>
          <a:lstStyle>
            <a:lvl1pPr algn="r" eaLnBrk="1" latinLnBrk="0" hangingPunct="1">
              <a:defRPr kumimoji="0" sz="1100">
                <a:solidFill>
                  <a:schemeClr val="tx1"/>
                </a:solidFill>
                <a:latin typeface="Arial" charset="0"/>
              </a:defRPr>
            </a:lvl1pPr>
          </a:lstStyle>
          <a:p>
            <a:pPr>
              <a:defRPr/>
            </a:pPr>
            <a:endParaRPr lang="en-US"/>
          </a:p>
        </p:txBody>
      </p:sp>
      <p:sp>
        <p:nvSpPr>
          <p:cNvPr id="23" name="Slide Number Placeholder 22">
            <a:extLst>
              <a:ext uri="{FF2B5EF4-FFF2-40B4-BE49-F238E27FC236}">
                <a16:creationId xmlns:a16="http://schemas.microsoft.com/office/drawing/2014/main" id="{357467CF-FECA-23AC-2CD8-AD9D04E0B7DC}"/>
              </a:ext>
            </a:extLst>
          </p:cNvPr>
          <p:cNvSpPr>
            <a:spLocks noGrp="1"/>
          </p:cNvSpPr>
          <p:nvPr>
            <p:ph type="sldNum" sz="quarter" idx="4"/>
          </p:nvPr>
        </p:nvSpPr>
        <p:spPr>
          <a:xfrm>
            <a:off x="8348663" y="7345363"/>
            <a:ext cx="552450" cy="341312"/>
          </a:xfrm>
          <a:prstGeom prst="rect">
            <a:avLst/>
          </a:prstGeom>
        </p:spPr>
        <p:txBody>
          <a:bodyPr vert="horz" wrap="square" lIns="101882" tIns="50941" rIns="101882" bIns="50941" numCol="1" anchor="b" anchorCtr="0" compatLnSpc="1">
            <a:prstTxWarp prst="textNoShape">
              <a:avLst/>
            </a:prstTxWarp>
          </a:bodyPr>
          <a:lstStyle>
            <a:lvl1pPr algn="ctr" eaLnBrk="1" hangingPunct="1">
              <a:defRPr sz="1300"/>
            </a:lvl1pPr>
          </a:lstStyle>
          <a:p>
            <a:pPr>
              <a:defRPr/>
            </a:pPr>
            <a:fld id="{91479A4A-8D7E-4286-A8C5-FA132AB28C98}"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900" r:id="rId1"/>
    <p:sldLayoutId id="2147483901" r:id="rId2"/>
    <p:sldLayoutId id="2147483902" r:id="rId3"/>
    <p:sldLayoutId id="2147483895" r:id="rId4"/>
    <p:sldLayoutId id="2147483903" r:id="rId5"/>
    <p:sldLayoutId id="2147483896" r:id="rId6"/>
    <p:sldLayoutId id="2147483897" r:id="rId7"/>
    <p:sldLayoutId id="2147483904" r:id="rId8"/>
    <p:sldLayoutId id="2147483905" r:id="rId9"/>
    <p:sldLayoutId id="2147483898" r:id="rId10"/>
    <p:sldLayoutId id="2147483899" r:id="rId11"/>
  </p:sldLayoutIdLst>
  <p:hf hdr="0" dt="0"/>
  <p:txStyles>
    <p:titleStyle>
      <a:lvl1pPr marL="539750" algn="l" rtl="0" eaLnBrk="0" fontAlgn="base" hangingPunct="0">
        <a:spcBef>
          <a:spcPct val="0"/>
        </a:spcBef>
        <a:spcAft>
          <a:spcPct val="0"/>
        </a:spcAft>
        <a:defRPr sz="47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539750" algn="l" rtl="0" eaLnBrk="0" fontAlgn="base" hangingPunct="0">
        <a:spcBef>
          <a:spcPct val="0"/>
        </a:spcBef>
        <a:spcAft>
          <a:spcPct val="0"/>
        </a:spcAft>
        <a:defRPr sz="4700">
          <a:solidFill>
            <a:srgbClr val="FF5C9C"/>
          </a:solidFill>
          <a:latin typeface="Century Gothic" pitchFamily="34" charset="0"/>
        </a:defRPr>
      </a:lvl2pPr>
      <a:lvl3pPr marL="539750" algn="l" rtl="0" eaLnBrk="0" fontAlgn="base" hangingPunct="0">
        <a:spcBef>
          <a:spcPct val="0"/>
        </a:spcBef>
        <a:spcAft>
          <a:spcPct val="0"/>
        </a:spcAft>
        <a:defRPr sz="4700">
          <a:solidFill>
            <a:srgbClr val="FF5C9C"/>
          </a:solidFill>
          <a:latin typeface="Century Gothic" pitchFamily="34" charset="0"/>
        </a:defRPr>
      </a:lvl3pPr>
      <a:lvl4pPr marL="539750" algn="l" rtl="0" eaLnBrk="0" fontAlgn="base" hangingPunct="0">
        <a:spcBef>
          <a:spcPct val="0"/>
        </a:spcBef>
        <a:spcAft>
          <a:spcPct val="0"/>
        </a:spcAft>
        <a:defRPr sz="4700">
          <a:solidFill>
            <a:srgbClr val="FF5C9C"/>
          </a:solidFill>
          <a:latin typeface="Century Gothic" pitchFamily="34" charset="0"/>
        </a:defRPr>
      </a:lvl4pPr>
      <a:lvl5pPr marL="539750" algn="l" rtl="0" eaLnBrk="0" fontAlgn="base" hangingPunct="0">
        <a:spcBef>
          <a:spcPct val="0"/>
        </a:spcBef>
        <a:spcAft>
          <a:spcPct val="0"/>
        </a:spcAft>
        <a:defRPr sz="4700">
          <a:solidFill>
            <a:srgbClr val="FF5C9C"/>
          </a:solidFill>
          <a:latin typeface="Century Gothic" pitchFamily="34" charset="0"/>
        </a:defRPr>
      </a:lvl5pPr>
      <a:lvl6pPr marL="996950" algn="l" rtl="0" fontAlgn="base">
        <a:spcBef>
          <a:spcPct val="0"/>
        </a:spcBef>
        <a:spcAft>
          <a:spcPct val="0"/>
        </a:spcAft>
        <a:defRPr sz="4700">
          <a:solidFill>
            <a:srgbClr val="FF5C9C"/>
          </a:solidFill>
          <a:latin typeface="Century Gothic" pitchFamily="34" charset="0"/>
        </a:defRPr>
      </a:lvl6pPr>
      <a:lvl7pPr marL="1454150" algn="l" rtl="0" fontAlgn="base">
        <a:spcBef>
          <a:spcPct val="0"/>
        </a:spcBef>
        <a:spcAft>
          <a:spcPct val="0"/>
        </a:spcAft>
        <a:defRPr sz="4700">
          <a:solidFill>
            <a:srgbClr val="FF5C9C"/>
          </a:solidFill>
          <a:latin typeface="Century Gothic" pitchFamily="34" charset="0"/>
        </a:defRPr>
      </a:lvl7pPr>
      <a:lvl8pPr marL="1911350" algn="l" rtl="0" fontAlgn="base">
        <a:spcBef>
          <a:spcPct val="0"/>
        </a:spcBef>
        <a:spcAft>
          <a:spcPct val="0"/>
        </a:spcAft>
        <a:defRPr sz="4700">
          <a:solidFill>
            <a:srgbClr val="FF5C9C"/>
          </a:solidFill>
          <a:latin typeface="Century Gothic" pitchFamily="34" charset="0"/>
        </a:defRPr>
      </a:lvl8pPr>
      <a:lvl9pPr marL="2368550" algn="l" rtl="0" fontAlgn="base">
        <a:spcBef>
          <a:spcPct val="0"/>
        </a:spcBef>
        <a:spcAft>
          <a:spcPct val="0"/>
        </a:spcAft>
        <a:defRPr sz="4700">
          <a:solidFill>
            <a:srgbClr val="FF5C9C"/>
          </a:solidFill>
          <a:latin typeface="Century Gothic" pitchFamily="34" charset="0"/>
        </a:defRPr>
      </a:lvl9pPr>
    </p:titleStyle>
    <p:bodyStyle>
      <a:lvl1pPr marL="498475" indent="-427038" algn="l" rtl="0" eaLnBrk="0" fontAlgn="base" hangingPunct="0">
        <a:spcBef>
          <a:spcPct val="20000"/>
        </a:spcBef>
        <a:spcAft>
          <a:spcPct val="0"/>
        </a:spcAft>
        <a:buClr>
          <a:schemeClr val="accent1"/>
        </a:buClr>
        <a:buSzPct val="80000"/>
        <a:buFont typeface="Wingdings 2" panose="05020102010507070707" pitchFamily="18" charset="2"/>
        <a:buChar char=""/>
        <a:defRPr sz="3300" kern="1200">
          <a:solidFill>
            <a:schemeClr val="tx1"/>
          </a:solidFill>
          <a:latin typeface="+mn-lt"/>
          <a:ea typeface="+mn-ea"/>
          <a:cs typeface="+mn-cs"/>
        </a:defRPr>
      </a:lvl1pPr>
      <a:lvl2pPr marL="915988" indent="-317500" algn="l" rtl="0" eaLnBrk="0" fontAlgn="base" hangingPunct="0">
        <a:spcBef>
          <a:spcPct val="20000"/>
        </a:spcBef>
        <a:spcAft>
          <a:spcPct val="0"/>
        </a:spcAft>
        <a:buClr>
          <a:schemeClr val="accent1"/>
        </a:buClr>
        <a:buSzPct val="95000"/>
        <a:buFont typeface="Verdana" panose="020B0604030504040204" pitchFamily="34" charset="0"/>
        <a:buChar char="›"/>
        <a:defRPr sz="2900" kern="1200">
          <a:solidFill>
            <a:schemeClr val="tx1"/>
          </a:solidFill>
          <a:latin typeface="+mn-lt"/>
          <a:ea typeface="+mn-ea"/>
          <a:cs typeface="+mn-cs"/>
        </a:defRPr>
      </a:lvl2pPr>
      <a:lvl3pPr marL="1231900" indent="-254000" algn="l" rtl="0" eaLnBrk="0" fontAlgn="base" hangingPunct="0">
        <a:spcBef>
          <a:spcPct val="20000"/>
        </a:spcBef>
        <a:spcAft>
          <a:spcPct val="0"/>
        </a:spcAft>
        <a:buClr>
          <a:schemeClr val="accent1"/>
        </a:buClr>
        <a:buFont typeface="Wingdings 2" panose="05020102010507070707" pitchFamily="18" charset="2"/>
        <a:buChar char=""/>
        <a:defRPr sz="2700" kern="1200">
          <a:solidFill>
            <a:schemeClr val="tx1"/>
          </a:solidFill>
          <a:latin typeface="+mn-lt"/>
          <a:ea typeface="+mn-ea"/>
          <a:cs typeface="+mn-cs"/>
        </a:defRPr>
      </a:lvl3pPr>
      <a:lvl4pPr marL="1527175" indent="-233363" algn="l" rtl="0" eaLnBrk="0" fontAlgn="base" hangingPunct="0">
        <a:spcBef>
          <a:spcPct val="20000"/>
        </a:spcBef>
        <a:spcAft>
          <a:spcPct val="0"/>
        </a:spcAft>
        <a:buClr>
          <a:schemeClr val="accent1"/>
        </a:buClr>
        <a:buFont typeface="Wingdings 2" panose="05020102010507070707" pitchFamily="18" charset="2"/>
        <a:buChar char=""/>
        <a:defRPr sz="2200" kern="1200">
          <a:solidFill>
            <a:schemeClr val="tx1"/>
          </a:solidFill>
          <a:latin typeface="+mn-lt"/>
          <a:ea typeface="+mn-ea"/>
          <a:cs typeface="+mn-cs"/>
        </a:defRPr>
      </a:lvl4pPr>
      <a:lvl5pPr marL="1782763" indent="-233363" algn="l" rtl="0" eaLnBrk="0" fontAlgn="base" hangingPunct="0">
        <a:spcBef>
          <a:spcPct val="20000"/>
        </a:spcBef>
        <a:spcAft>
          <a:spcPct val="0"/>
        </a:spcAft>
        <a:buClr>
          <a:srgbClr val="FF90B2"/>
        </a:buClr>
        <a:buFont typeface="Wingdings 2" panose="05020102010507070707" pitchFamily="18" charset="2"/>
        <a:buChar char=""/>
        <a:defRPr sz="2100" kern="1200">
          <a:solidFill>
            <a:schemeClr val="tx1"/>
          </a:solidFill>
          <a:latin typeface="+mn-lt"/>
          <a:ea typeface="+mn-ea"/>
          <a:cs typeface="+mn-cs"/>
        </a:defRPr>
      </a:lvl5pPr>
      <a:lvl6pPr marL="2037649" indent="-234330" algn="l" rtl="0" eaLnBrk="1" latinLnBrk="0" hangingPunct="1">
        <a:spcBef>
          <a:spcPct val="20000"/>
        </a:spcBef>
        <a:buClr>
          <a:schemeClr val="accent1">
            <a:tint val="75000"/>
          </a:schemeClr>
        </a:buClr>
        <a:buFont typeface="Wingdings 2"/>
        <a:buChar char=""/>
        <a:defRPr kumimoji="0" sz="2000" kern="1200">
          <a:solidFill>
            <a:schemeClr val="tx1"/>
          </a:solidFill>
          <a:latin typeface="+mn-lt"/>
          <a:ea typeface="+mn-ea"/>
          <a:cs typeface="+mn-cs"/>
        </a:defRPr>
      </a:lvl6pPr>
      <a:lvl7pPr marL="2322920" indent="-234330"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7pPr>
      <a:lvl8pPr marL="2547061" indent="-203765"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8pPr>
      <a:lvl9pPr marL="2801767" indent="-203765"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509412" algn="l" rtl="0" eaLnBrk="1" latinLnBrk="0" hangingPunct="1">
        <a:defRPr kumimoji="0" kern="1200">
          <a:solidFill>
            <a:schemeClr val="tx1"/>
          </a:solidFill>
          <a:latin typeface="+mn-lt"/>
          <a:ea typeface="+mn-ea"/>
          <a:cs typeface="+mn-cs"/>
        </a:defRPr>
      </a:lvl2pPr>
      <a:lvl3pPr marL="1018824" algn="l" rtl="0" eaLnBrk="1" latinLnBrk="0" hangingPunct="1">
        <a:defRPr kumimoji="0" kern="1200">
          <a:solidFill>
            <a:schemeClr val="tx1"/>
          </a:solidFill>
          <a:latin typeface="+mn-lt"/>
          <a:ea typeface="+mn-ea"/>
          <a:cs typeface="+mn-cs"/>
        </a:defRPr>
      </a:lvl3pPr>
      <a:lvl4pPr marL="1528237" algn="l" rtl="0" eaLnBrk="1" latinLnBrk="0" hangingPunct="1">
        <a:defRPr kumimoji="0" kern="1200">
          <a:solidFill>
            <a:schemeClr val="tx1"/>
          </a:solidFill>
          <a:latin typeface="+mn-lt"/>
          <a:ea typeface="+mn-ea"/>
          <a:cs typeface="+mn-cs"/>
        </a:defRPr>
      </a:lvl4pPr>
      <a:lvl5pPr marL="2037649" algn="l" rtl="0" eaLnBrk="1" latinLnBrk="0" hangingPunct="1">
        <a:defRPr kumimoji="0" kern="1200">
          <a:solidFill>
            <a:schemeClr val="tx1"/>
          </a:solidFill>
          <a:latin typeface="+mn-lt"/>
          <a:ea typeface="+mn-ea"/>
          <a:cs typeface="+mn-cs"/>
        </a:defRPr>
      </a:lvl5pPr>
      <a:lvl6pPr marL="2547061" algn="l" rtl="0" eaLnBrk="1" latinLnBrk="0" hangingPunct="1">
        <a:defRPr kumimoji="0" kern="1200">
          <a:solidFill>
            <a:schemeClr val="tx1"/>
          </a:solidFill>
          <a:latin typeface="+mn-lt"/>
          <a:ea typeface="+mn-ea"/>
          <a:cs typeface="+mn-cs"/>
        </a:defRPr>
      </a:lvl6pPr>
      <a:lvl7pPr marL="3056473" algn="l" rtl="0" eaLnBrk="1" latinLnBrk="0" hangingPunct="1">
        <a:defRPr kumimoji="0" kern="1200">
          <a:solidFill>
            <a:schemeClr val="tx1"/>
          </a:solidFill>
          <a:latin typeface="+mn-lt"/>
          <a:ea typeface="+mn-ea"/>
          <a:cs typeface="+mn-cs"/>
        </a:defRPr>
      </a:lvl7pPr>
      <a:lvl8pPr marL="3565886" algn="l" rtl="0" eaLnBrk="1" latinLnBrk="0" hangingPunct="1">
        <a:defRPr kumimoji="0" kern="1200">
          <a:solidFill>
            <a:schemeClr val="tx1"/>
          </a:solidFill>
          <a:latin typeface="+mn-lt"/>
          <a:ea typeface="+mn-ea"/>
          <a:cs typeface="+mn-cs"/>
        </a:defRPr>
      </a:lvl8pPr>
      <a:lvl9pPr marL="4075298"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474747"/>
            </a:gs>
            <a:gs pos="60001">
              <a:srgbClr val="626262"/>
            </a:gs>
            <a:gs pos="100000">
              <a:srgbClr val="8C8C8C"/>
            </a:gs>
          </a:gsLst>
          <a:lin ang="5400000"/>
        </a:gradFill>
        <a:effectLst/>
      </p:bgPr>
    </p:bg>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64471013-6D93-B2F0-70E7-6A4C263C5FEA}"/>
              </a:ext>
            </a:extLst>
          </p:cNvPr>
          <p:cNvSpPr/>
          <p:nvPr/>
        </p:nvSpPr>
        <p:spPr>
          <a:xfrm>
            <a:off x="7938" y="15875"/>
            <a:ext cx="10042525" cy="7748588"/>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882" tIns="50941" rIns="101882" bIns="50941" anchor="ctr"/>
          <a:lstStyle/>
          <a:p>
            <a:pPr algn="ctr" eaLnBrk="1" hangingPunct="1">
              <a:defRPr/>
            </a:pPr>
            <a:endParaRPr lang="en-US"/>
          </a:p>
        </p:txBody>
      </p:sp>
      <p:cxnSp>
        <p:nvCxnSpPr>
          <p:cNvPr id="8" name="Straight Connector 7">
            <a:extLst>
              <a:ext uri="{FF2B5EF4-FFF2-40B4-BE49-F238E27FC236}">
                <a16:creationId xmlns:a16="http://schemas.microsoft.com/office/drawing/2014/main" id="{4EADA33A-9BF3-ED1A-8E78-CDFE24A42486}"/>
              </a:ext>
            </a:extLst>
          </p:cNvPr>
          <p:cNvCxnSpPr/>
          <p:nvPr/>
        </p:nvCxnSpPr>
        <p:spPr>
          <a:xfrm>
            <a:off x="0" y="7938"/>
            <a:ext cx="10050463" cy="7756525"/>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B87540CD-950A-DD93-2334-8203FD2EBFFD}"/>
              </a:ext>
            </a:extLst>
          </p:cNvPr>
          <p:cNvCxnSpPr/>
          <p:nvPr/>
        </p:nvCxnSpPr>
        <p:spPr>
          <a:xfrm rot="10800000" flipV="1">
            <a:off x="7115175" y="5608638"/>
            <a:ext cx="2940050" cy="215265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a:extLst>
              <a:ext uri="{FF2B5EF4-FFF2-40B4-BE49-F238E27FC236}">
                <a16:creationId xmlns:a16="http://schemas.microsoft.com/office/drawing/2014/main" id="{CA7E0F1A-1836-E512-7CFF-FF9BAEFDBB15}"/>
              </a:ext>
            </a:extLst>
          </p:cNvPr>
          <p:cNvSpPr>
            <a:spLocks noGrp="1"/>
          </p:cNvSpPr>
          <p:nvPr>
            <p:ph type="title"/>
          </p:nvPr>
        </p:nvSpPr>
        <p:spPr>
          <a:xfrm>
            <a:off x="503238" y="303213"/>
            <a:ext cx="9051925" cy="1585912"/>
          </a:xfrm>
          <a:prstGeom prst="rect">
            <a:avLst/>
          </a:prstGeom>
        </p:spPr>
        <p:txBody>
          <a:bodyPr vert="horz" lIns="101882" tIns="50941" rIns="101882" bIns="50941" anchor="ctr">
            <a:normAutofit/>
          </a:bodyPr>
          <a:lstStyle/>
          <a:p>
            <a:r>
              <a:rPr lang="en-US"/>
              <a:t>Click to edit Master title style</a:t>
            </a:r>
          </a:p>
        </p:txBody>
      </p:sp>
      <p:sp>
        <p:nvSpPr>
          <p:cNvPr id="1030" name="Text Placeholder 12">
            <a:extLst>
              <a:ext uri="{FF2B5EF4-FFF2-40B4-BE49-F238E27FC236}">
                <a16:creationId xmlns:a16="http://schemas.microsoft.com/office/drawing/2014/main" id="{CD0F4CD9-3875-A63E-11E2-E165AD828BAC}"/>
              </a:ext>
            </a:extLst>
          </p:cNvPr>
          <p:cNvSpPr>
            <a:spLocks noGrp="1"/>
          </p:cNvSpPr>
          <p:nvPr>
            <p:ph type="body" idx="1"/>
          </p:nvPr>
        </p:nvSpPr>
        <p:spPr bwMode="auto">
          <a:xfrm>
            <a:off x="503238" y="2133600"/>
            <a:ext cx="905192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882" tIns="50941" rIns="101882" bIns="50941"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4" name="Date Placeholder 13">
            <a:extLst>
              <a:ext uri="{FF2B5EF4-FFF2-40B4-BE49-F238E27FC236}">
                <a16:creationId xmlns:a16="http://schemas.microsoft.com/office/drawing/2014/main" id="{5733EF02-F470-65F1-04FF-B446137182B8}"/>
              </a:ext>
            </a:extLst>
          </p:cNvPr>
          <p:cNvSpPr>
            <a:spLocks noGrp="1"/>
          </p:cNvSpPr>
          <p:nvPr>
            <p:ph type="dt" sz="half" idx="2"/>
          </p:nvPr>
        </p:nvSpPr>
        <p:spPr>
          <a:xfrm>
            <a:off x="5270500" y="7345363"/>
            <a:ext cx="2346325" cy="341312"/>
          </a:xfrm>
          <a:prstGeom prst="rect">
            <a:avLst/>
          </a:prstGeom>
        </p:spPr>
        <p:txBody>
          <a:bodyPr vert="horz" lIns="101882" tIns="50941" rIns="101882" bIns="50941" anchor="b"/>
          <a:lstStyle>
            <a:lvl1pPr algn="l" eaLnBrk="1" latinLnBrk="0" hangingPunct="1">
              <a:defRPr kumimoji="0" sz="1100" b="0">
                <a:solidFill>
                  <a:schemeClr val="tx1"/>
                </a:solidFill>
                <a:latin typeface="Arial" charset="0"/>
              </a:defRPr>
            </a:lvl1pPr>
          </a:lstStyle>
          <a:p>
            <a:pPr>
              <a:defRPr/>
            </a:pPr>
            <a:endParaRPr lang="en-US"/>
          </a:p>
        </p:txBody>
      </p:sp>
      <p:sp>
        <p:nvSpPr>
          <p:cNvPr id="3" name="Footer Placeholder 2">
            <a:extLst>
              <a:ext uri="{FF2B5EF4-FFF2-40B4-BE49-F238E27FC236}">
                <a16:creationId xmlns:a16="http://schemas.microsoft.com/office/drawing/2014/main" id="{2319E6FB-F763-5D35-A838-7CA8B8046841}"/>
              </a:ext>
            </a:extLst>
          </p:cNvPr>
          <p:cNvSpPr>
            <a:spLocks noGrp="1"/>
          </p:cNvSpPr>
          <p:nvPr>
            <p:ph type="ftr" sz="quarter" idx="3"/>
          </p:nvPr>
        </p:nvSpPr>
        <p:spPr>
          <a:xfrm>
            <a:off x="503238" y="7345363"/>
            <a:ext cx="4686300" cy="341312"/>
          </a:xfrm>
          <a:prstGeom prst="rect">
            <a:avLst/>
          </a:prstGeom>
        </p:spPr>
        <p:txBody>
          <a:bodyPr vert="horz" lIns="101882" tIns="50941" rIns="101882" bIns="50941" anchor="b"/>
          <a:lstStyle>
            <a:lvl1pPr algn="r" eaLnBrk="1" latinLnBrk="0" hangingPunct="1">
              <a:defRPr kumimoji="0" sz="1100">
                <a:solidFill>
                  <a:schemeClr val="tx1"/>
                </a:solidFill>
                <a:latin typeface="Arial" charset="0"/>
              </a:defRPr>
            </a:lvl1pPr>
          </a:lstStyle>
          <a:p>
            <a:pPr>
              <a:defRPr/>
            </a:pPr>
            <a:endParaRPr lang="en-US"/>
          </a:p>
        </p:txBody>
      </p:sp>
      <p:sp>
        <p:nvSpPr>
          <p:cNvPr id="23" name="Slide Number Placeholder 22">
            <a:extLst>
              <a:ext uri="{FF2B5EF4-FFF2-40B4-BE49-F238E27FC236}">
                <a16:creationId xmlns:a16="http://schemas.microsoft.com/office/drawing/2014/main" id="{21BD1264-25FB-CFA4-7691-3F0828C34CE0}"/>
              </a:ext>
            </a:extLst>
          </p:cNvPr>
          <p:cNvSpPr>
            <a:spLocks noGrp="1"/>
          </p:cNvSpPr>
          <p:nvPr>
            <p:ph type="sldNum" sz="quarter" idx="4"/>
          </p:nvPr>
        </p:nvSpPr>
        <p:spPr>
          <a:xfrm>
            <a:off x="8348663" y="7345363"/>
            <a:ext cx="552450" cy="341312"/>
          </a:xfrm>
          <a:prstGeom prst="rect">
            <a:avLst/>
          </a:prstGeom>
        </p:spPr>
        <p:txBody>
          <a:bodyPr vert="horz" wrap="square" lIns="101882" tIns="50941" rIns="101882" bIns="50941" numCol="1" anchor="b" anchorCtr="0" compatLnSpc="1">
            <a:prstTxWarp prst="textNoShape">
              <a:avLst/>
            </a:prstTxWarp>
          </a:bodyPr>
          <a:lstStyle>
            <a:lvl1pPr algn="ctr" eaLnBrk="1" hangingPunct="1">
              <a:defRPr sz="1300"/>
            </a:lvl1pPr>
          </a:lstStyle>
          <a:p>
            <a:pPr>
              <a:defRPr/>
            </a:pPr>
            <a:fld id="{B5A33A29-2986-401C-BF4C-A0C1C34D2116}" type="slidenum">
              <a:rPr lang="en-US" altLang="en-US"/>
              <a:pPr>
                <a:defRPr/>
              </a:pPr>
              <a:t>‹#›</a:t>
            </a:fld>
            <a:endParaRPr lang="en-US" altLang="en-US"/>
          </a:p>
        </p:txBody>
      </p:sp>
    </p:spTree>
    <p:extLst>
      <p:ext uri="{BB962C8B-B14F-4D97-AF65-F5344CB8AC3E}">
        <p14:creationId xmlns:p14="http://schemas.microsoft.com/office/powerpoint/2010/main" val="429808035"/>
      </p:ext>
    </p:extLst>
  </p:cSld>
  <p:clrMap bg1="dk1" tx1="lt1" bg2="dk2" tx2="lt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Lst>
  <p:hf hdr="0" dt="0"/>
  <p:txStyles>
    <p:titleStyle>
      <a:lvl1pPr marL="539750" algn="l" rtl="0" eaLnBrk="0" fontAlgn="base" hangingPunct="0">
        <a:spcBef>
          <a:spcPct val="0"/>
        </a:spcBef>
        <a:spcAft>
          <a:spcPct val="0"/>
        </a:spcAft>
        <a:defRPr sz="47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539750" algn="l" rtl="0" eaLnBrk="0" fontAlgn="base" hangingPunct="0">
        <a:spcBef>
          <a:spcPct val="0"/>
        </a:spcBef>
        <a:spcAft>
          <a:spcPct val="0"/>
        </a:spcAft>
        <a:defRPr sz="4700">
          <a:solidFill>
            <a:srgbClr val="FF5C9C"/>
          </a:solidFill>
          <a:latin typeface="Century Gothic" pitchFamily="34" charset="0"/>
        </a:defRPr>
      </a:lvl2pPr>
      <a:lvl3pPr marL="539750" algn="l" rtl="0" eaLnBrk="0" fontAlgn="base" hangingPunct="0">
        <a:spcBef>
          <a:spcPct val="0"/>
        </a:spcBef>
        <a:spcAft>
          <a:spcPct val="0"/>
        </a:spcAft>
        <a:defRPr sz="4700">
          <a:solidFill>
            <a:srgbClr val="FF5C9C"/>
          </a:solidFill>
          <a:latin typeface="Century Gothic" pitchFamily="34" charset="0"/>
        </a:defRPr>
      </a:lvl3pPr>
      <a:lvl4pPr marL="539750" algn="l" rtl="0" eaLnBrk="0" fontAlgn="base" hangingPunct="0">
        <a:spcBef>
          <a:spcPct val="0"/>
        </a:spcBef>
        <a:spcAft>
          <a:spcPct val="0"/>
        </a:spcAft>
        <a:defRPr sz="4700">
          <a:solidFill>
            <a:srgbClr val="FF5C9C"/>
          </a:solidFill>
          <a:latin typeface="Century Gothic" pitchFamily="34" charset="0"/>
        </a:defRPr>
      </a:lvl4pPr>
      <a:lvl5pPr marL="539750" algn="l" rtl="0" eaLnBrk="0" fontAlgn="base" hangingPunct="0">
        <a:spcBef>
          <a:spcPct val="0"/>
        </a:spcBef>
        <a:spcAft>
          <a:spcPct val="0"/>
        </a:spcAft>
        <a:defRPr sz="4700">
          <a:solidFill>
            <a:srgbClr val="FF5C9C"/>
          </a:solidFill>
          <a:latin typeface="Century Gothic" pitchFamily="34" charset="0"/>
        </a:defRPr>
      </a:lvl5pPr>
      <a:lvl6pPr marL="996950" algn="l" rtl="0" fontAlgn="base">
        <a:spcBef>
          <a:spcPct val="0"/>
        </a:spcBef>
        <a:spcAft>
          <a:spcPct val="0"/>
        </a:spcAft>
        <a:defRPr sz="4700">
          <a:solidFill>
            <a:srgbClr val="FF5C9C"/>
          </a:solidFill>
          <a:latin typeface="Century Gothic" pitchFamily="34" charset="0"/>
        </a:defRPr>
      </a:lvl6pPr>
      <a:lvl7pPr marL="1454150" algn="l" rtl="0" fontAlgn="base">
        <a:spcBef>
          <a:spcPct val="0"/>
        </a:spcBef>
        <a:spcAft>
          <a:spcPct val="0"/>
        </a:spcAft>
        <a:defRPr sz="4700">
          <a:solidFill>
            <a:srgbClr val="FF5C9C"/>
          </a:solidFill>
          <a:latin typeface="Century Gothic" pitchFamily="34" charset="0"/>
        </a:defRPr>
      </a:lvl7pPr>
      <a:lvl8pPr marL="1911350" algn="l" rtl="0" fontAlgn="base">
        <a:spcBef>
          <a:spcPct val="0"/>
        </a:spcBef>
        <a:spcAft>
          <a:spcPct val="0"/>
        </a:spcAft>
        <a:defRPr sz="4700">
          <a:solidFill>
            <a:srgbClr val="FF5C9C"/>
          </a:solidFill>
          <a:latin typeface="Century Gothic" pitchFamily="34" charset="0"/>
        </a:defRPr>
      </a:lvl8pPr>
      <a:lvl9pPr marL="2368550" algn="l" rtl="0" fontAlgn="base">
        <a:spcBef>
          <a:spcPct val="0"/>
        </a:spcBef>
        <a:spcAft>
          <a:spcPct val="0"/>
        </a:spcAft>
        <a:defRPr sz="4700">
          <a:solidFill>
            <a:srgbClr val="FF5C9C"/>
          </a:solidFill>
          <a:latin typeface="Century Gothic" pitchFamily="34" charset="0"/>
        </a:defRPr>
      </a:lvl9pPr>
    </p:titleStyle>
    <p:bodyStyle>
      <a:lvl1pPr marL="498475" indent="-427038" algn="l" rtl="0" eaLnBrk="0" fontAlgn="base" hangingPunct="0">
        <a:spcBef>
          <a:spcPct val="20000"/>
        </a:spcBef>
        <a:spcAft>
          <a:spcPct val="0"/>
        </a:spcAft>
        <a:buClr>
          <a:schemeClr val="accent1"/>
        </a:buClr>
        <a:buSzPct val="80000"/>
        <a:buFont typeface="Wingdings 2" panose="05020102010507070707" pitchFamily="18" charset="2"/>
        <a:buChar char=""/>
        <a:defRPr sz="3300" kern="1200">
          <a:solidFill>
            <a:schemeClr val="tx1"/>
          </a:solidFill>
          <a:latin typeface="+mn-lt"/>
          <a:ea typeface="+mn-ea"/>
          <a:cs typeface="+mn-cs"/>
        </a:defRPr>
      </a:lvl1pPr>
      <a:lvl2pPr marL="915988" indent="-317500" algn="l" rtl="0" eaLnBrk="0" fontAlgn="base" hangingPunct="0">
        <a:spcBef>
          <a:spcPct val="20000"/>
        </a:spcBef>
        <a:spcAft>
          <a:spcPct val="0"/>
        </a:spcAft>
        <a:buClr>
          <a:schemeClr val="accent1"/>
        </a:buClr>
        <a:buSzPct val="95000"/>
        <a:buFont typeface="Verdana" panose="020B0604030504040204" pitchFamily="34" charset="0"/>
        <a:buChar char="›"/>
        <a:defRPr sz="2900" kern="1200">
          <a:solidFill>
            <a:schemeClr val="tx1"/>
          </a:solidFill>
          <a:latin typeface="+mn-lt"/>
          <a:ea typeface="+mn-ea"/>
          <a:cs typeface="+mn-cs"/>
        </a:defRPr>
      </a:lvl2pPr>
      <a:lvl3pPr marL="1231900" indent="-254000" algn="l" rtl="0" eaLnBrk="0" fontAlgn="base" hangingPunct="0">
        <a:spcBef>
          <a:spcPct val="20000"/>
        </a:spcBef>
        <a:spcAft>
          <a:spcPct val="0"/>
        </a:spcAft>
        <a:buClr>
          <a:schemeClr val="accent1"/>
        </a:buClr>
        <a:buFont typeface="Wingdings 2" panose="05020102010507070707" pitchFamily="18" charset="2"/>
        <a:buChar char=""/>
        <a:defRPr sz="2700" kern="1200">
          <a:solidFill>
            <a:schemeClr val="tx1"/>
          </a:solidFill>
          <a:latin typeface="+mn-lt"/>
          <a:ea typeface="+mn-ea"/>
          <a:cs typeface="+mn-cs"/>
        </a:defRPr>
      </a:lvl3pPr>
      <a:lvl4pPr marL="1527175" indent="-233363" algn="l" rtl="0" eaLnBrk="0" fontAlgn="base" hangingPunct="0">
        <a:spcBef>
          <a:spcPct val="20000"/>
        </a:spcBef>
        <a:spcAft>
          <a:spcPct val="0"/>
        </a:spcAft>
        <a:buClr>
          <a:schemeClr val="accent1"/>
        </a:buClr>
        <a:buFont typeface="Wingdings 2" panose="05020102010507070707" pitchFamily="18" charset="2"/>
        <a:buChar char=""/>
        <a:defRPr sz="2200" kern="1200">
          <a:solidFill>
            <a:schemeClr val="tx1"/>
          </a:solidFill>
          <a:latin typeface="+mn-lt"/>
          <a:ea typeface="+mn-ea"/>
          <a:cs typeface="+mn-cs"/>
        </a:defRPr>
      </a:lvl4pPr>
      <a:lvl5pPr marL="1782763" indent="-233363" algn="l" rtl="0" eaLnBrk="0" fontAlgn="base" hangingPunct="0">
        <a:spcBef>
          <a:spcPct val="20000"/>
        </a:spcBef>
        <a:spcAft>
          <a:spcPct val="0"/>
        </a:spcAft>
        <a:buClr>
          <a:srgbClr val="FF90B2"/>
        </a:buClr>
        <a:buFont typeface="Wingdings 2" panose="05020102010507070707" pitchFamily="18" charset="2"/>
        <a:buChar char=""/>
        <a:defRPr sz="2100" kern="1200">
          <a:solidFill>
            <a:schemeClr val="tx1"/>
          </a:solidFill>
          <a:latin typeface="+mn-lt"/>
          <a:ea typeface="+mn-ea"/>
          <a:cs typeface="+mn-cs"/>
        </a:defRPr>
      </a:lvl5pPr>
      <a:lvl6pPr marL="2037649" indent="-234330" algn="l" rtl="0" eaLnBrk="1" latinLnBrk="0" hangingPunct="1">
        <a:spcBef>
          <a:spcPct val="20000"/>
        </a:spcBef>
        <a:buClr>
          <a:schemeClr val="accent1">
            <a:tint val="75000"/>
          </a:schemeClr>
        </a:buClr>
        <a:buFont typeface="Wingdings 2"/>
        <a:buChar char=""/>
        <a:defRPr kumimoji="0" sz="2000" kern="1200">
          <a:solidFill>
            <a:schemeClr val="tx1"/>
          </a:solidFill>
          <a:latin typeface="+mn-lt"/>
          <a:ea typeface="+mn-ea"/>
          <a:cs typeface="+mn-cs"/>
        </a:defRPr>
      </a:lvl6pPr>
      <a:lvl7pPr marL="2322920" indent="-234330"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7pPr>
      <a:lvl8pPr marL="2547061" indent="-203765"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8pPr>
      <a:lvl9pPr marL="2801767" indent="-203765"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509412" algn="l" rtl="0" eaLnBrk="1" latinLnBrk="0" hangingPunct="1">
        <a:defRPr kumimoji="0" kern="1200">
          <a:solidFill>
            <a:schemeClr val="tx1"/>
          </a:solidFill>
          <a:latin typeface="+mn-lt"/>
          <a:ea typeface="+mn-ea"/>
          <a:cs typeface="+mn-cs"/>
        </a:defRPr>
      </a:lvl2pPr>
      <a:lvl3pPr marL="1018824" algn="l" rtl="0" eaLnBrk="1" latinLnBrk="0" hangingPunct="1">
        <a:defRPr kumimoji="0" kern="1200">
          <a:solidFill>
            <a:schemeClr val="tx1"/>
          </a:solidFill>
          <a:latin typeface="+mn-lt"/>
          <a:ea typeface="+mn-ea"/>
          <a:cs typeface="+mn-cs"/>
        </a:defRPr>
      </a:lvl3pPr>
      <a:lvl4pPr marL="1528237" algn="l" rtl="0" eaLnBrk="1" latinLnBrk="0" hangingPunct="1">
        <a:defRPr kumimoji="0" kern="1200">
          <a:solidFill>
            <a:schemeClr val="tx1"/>
          </a:solidFill>
          <a:latin typeface="+mn-lt"/>
          <a:ea typeface="+mn-ea"/>
          <a:cs typeface="+mn-cs"/>
        </a:defRPr>
      </a:lvl4pPr>
      <a:lvl5pPr marL="2037649" algn="l" rtl="0" eaLnBrk="1" latinLnBrk="0" hangingPunct="1">
        <a:defRPr kumimoji="0" kern="1200">
          <a:solidFill>
            <a:schemeClr val="tx1"/>
          </a:solidFill>
          <a:latin typeface="+mn-lt"/>
          <a:ea typeface="+mn-ea"/>
          <a:cs typeface="+mn-cs"/>
        </a:defRPr>
      </a:lvl5pPr>
      <a:lvl6pPr marL="2547061" algn="l" rtl="0" eaLnBrk="1" latinLnBrk="0" hangingPunct="1">
        <a:defRPr kumimoji="0" kern="1200">
          <a:solidFill>
            <a:schemeClr val="tx1"/>
          </a:solidFill>
          <a:latin typeface="+mn-lt"/>
          <a:ea typeface="+mn-ea"/>
          <a:cs typeface="+mn-cs"/>
        </a:defRPr>
      </a:lvl6pPr>
      <a:lvl7pPr marL="3056473" algn="l" rtl="0" eaLnBrk="1" latinLnBrk="0" hangingPunct="1">
        <a:defRPr kumimoji="0" kern="1200">
          <a:solidFill>
            <a:schemeClr val="tx1"/>
          </a:solidFill>
          <a:latin typeface="+mn-lt"/>
          <a:ea typeface="+mn-ea"/>
          <a:cs typeface="+mn-cs"/>
        </a:defRPr>
      </a:lvl7pPr>
      <a:lvl8pPr marL="3565886" algn="l" rtl="0" eaLnBrk="1" latinLnBrk="0" hangingPunct="1">
        <a:defRPr kumimoji="0" kern="1200">
          <a:solidFill>
            <a:schemeClr val="tx1"/>
          </a:solidFill>
          <a:latin typeface="+mn-lt"/>
          <a:ea typeface="+mn-ea"/>
          <a:cs typeface="+mn-cs"/>
        </a:defRPr>
      </a:lvl8pPr>
      <a:lvl9pPr marL="4075298"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oleObject" Target="../embeddings/oleObject2.bin"/><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 Id="rId4" Type="http://schemas.openxmlformats.org/officeDocument/2006/relationships/image" Target="../media/image40.jpeg"/></Relationships>
</file>

<file path=ppt/slides/_rels/slide3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oleObject" Target="../embeddings/oleObject3.bin"/><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4.xml"/><Relationship Id="rId4" Type="http://schemas.openxmlformats.org/officeDocument/2006/relationships/image" Target="../media/image49.jpeg"/></Relationships>
</file>

<file path=ppt/slides/_rels/slide4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63.png"/></Relationships>
</file>

<file path=ppt/slides/_rels/slide5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5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4.xml"/><Relationship Id="rId4" Type="http://schemas.openxmlformats.org/officeDocument/2006/relationships/image" Target="../media/image77.jpeg"/></Relationships>
</file>

<file path=ppt/slides/_rels/slide6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FCE60-D108-5101-E401-F4D561C740F4}"/>
              </a:ext>
            </a:extLst>
          </p:cNvPr>
          <p:cNvSpPr>
            <a:spLocks noGrp="1"/>
          </p:cNvSpPr>
          <p:nvPr>
            <p:ph type="ctrTitle"/>
          </p:nvPr>
        </p:nvSpPr>
        <p:spPr/>
        <p:txBody>
          <a:bodyPr/>
          <a:lstStyle/>
          <a:p>
            <a:pPr marL="539977" eaLnBrk="1" fontAlgn="auto" hangingPunct="1">
              <a:spcAft>
                <a:spcPts val="0"/>
              </a:spcAft>
              <a:defRPr/>
            </a:pPr>
            <a:r>
              <a:rPr lang="sr-Cyrl-RS" dirty="0">
                <a:solidFill>
                  <a:schemeClr val="accent1">
                    <a:tint val="83000"/>
                    <a:satMod val="150000"/>
                  </a:schemeClr>
                </a:solidFill>
                <a:latin typeface="Comic Sans MS" pitchFamily="66" charset="0"/>
              </a:rPr>
              <a:t>Инвазивне инфекције дигестивног тракта</a:t>
            </a:r>
            <a:endParaRPr lang="en-US" dirty="0">
              <a:solidFill>
                <a:schemeClr val="accent1">
                  <a:tint val="83000"/>
                  <a:satMod val="150000"/>
                </a:schemeClr>
              </a:solidFill>
              <a:latin typeface="Comic Sans MS" pitchFamily="66" charset="0"/>
            </a:endParaRPr>
          </a:p>
        </p:txBody>
      </p:sp>
      <p:sp>
        <p:nvSpPr>
          <p:cNvPr id="3" name="Subtitle 2">
            <a:extLst>
              <a:ext uri="{FF2B5EF4-FFF2-40B4-BE49-F238E27FC236}">
                <a16:creationId xmlns:a16="http://schemas.microsoft.com/office/drawing/2014/main" id="{DA317179-2489-0B9A-BBF1-1FBBF7ABDCAF}"/>
              </a:ext>
            </a:extLst>
          </p:cNvPr>
          <p:cNvSpPr>
            <a:spLocks noGrp="1"/>
          </p:cNvSpPr>
          <p:nvPr>
            <p:ph type="subTitle" idx="1"/>
          </p:nvPr>
        </p:nvSpPr>
        <p:spPr>
          <a:ln>
            <a:miter lim="800000"/>
            <a:headEnd/>
            <a:tailEnd/>
          </a:ln>
        </p:spPr>
        <p:txBody>
          <a:bodyPr>
            <a:normAutofit/>
          </a:bodyPr>
          <a:lstStyle/>
          <a:p>
            <a:pPr eaLnBrk="1" fontAlgn="auto" hangingPunct="1">
              <a:spcAft>
                <a:spcPts val="0"/>
              </a:spcAft>
              <a:buFont typeface="Wingdings 2"/>
              <a:buNone/>
              <a:defRPr/>
            </a:pPr>
            <a:r>
              <a:rPr lang="sr-Cyrl-RS" sz="2800" b="1" dirty="0">
                <a:latin typeface="Tahoma" pitchFamily="34" charset="0"/>
                <a:ea typeface="Tahoma" pitchFamily="34" charset="0"/>
                <a:cs typeface="Tahoma" pitchFamily="34" charset="0"/>
              </a:rPr>
              <a:t>Проф. др Биљана Поповска Јовичић</a:t>
            </a:r>
            <a:endParaRPr lang="en-US" sz="2800" b="1" dirty="0">
              <a:latin typeface="Tahoma" pitchFamily="34" charset="0"/>
              <a:ea typeface="Tahoma" pitchFamily="34" charset="0"/>
              <a:cs typeface="Tahoma" pitchFamily="34" charset="0"/>
            </a:endParaRPr>
          </a:p>
        </p:txBody>
      </p:sp>
      <p:sp>
        <p:nvSpPr>
          <p:cNvPr id="9220" name="Slide Number Placeholder 3">
            <a:extLst>
              <a:ext uri="{FF2B5EF4-FFF2-40B4-BE49-F238E27FC236}">
                <a16:creationId xmlns:a16="http://schemas.microsoft.com/office/drawing/2014/main" id="{687D3FE5-B4E7-B588-1B5B-0592457426E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fld id="{59188D5D-2FF2-4B4A-813F-0CAE6F36D1F2}" type="slidenum">
              <a:rPr kumimoji="0" lang="en-US" altLang="en-US" sz="14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pPr marL="0" marR="0" lvl="0" indent="0" algn="ctr" defTabSz="914400" rtl="0" eaLnBrk="1" fontAlgn="base" latinLnBrk="0" hangingPunct="1">
                <a:lnSpc>
                  <a:spcPct val="100000"/>
                </a:lnSpc>
                <a:spcBef>
                  <a:spcPct val="0"/>
                </a:spcBef>
                <a:spcAft>
                  <a:spcPct val="0"/>
                </a:spcAft>
                <a:buClrTx/>
                <a:buSzTx/>
                <a:buFontTx/>
                <a:buNone/>
                <a:tabLst/>
                <a:defRPr/>
              </a:pPr>
              <a:t>1</a:t>
            </a:fld>
            <a:endParaRPr kumimoji="0" lang="en-US" altLang="en-US" sz="14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Tree>
  </p:cSld>
  <p:clrMapOvr>
    <a:masterClrMapping/>
  </p:clrMapOvr>
  <p:transition spd="slow" advTm="12238"/>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descr="D:\predavanja 8. nedelja\trbusni tifus\Breaching-of-gut-epithelia-by-Salmonella-The-mode-of-entry-of-Salmonella-in-gut-lumen.png.jpg">
            <a:extLst>
              <a:ext uri="{FF2B5EF4-FFF2-40B4-BE49-F238E27FC236}">
                <a16:creationId xmlns:a16="http://schemas.microsoft.com/office/drawing/2014/main" id="{0A8C9CD0-28E0-813E-EB0E-58EC1A6458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1005205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Slide Number Placeholder 2">
            <a:extLst>
              <a:ext uri="{FF2B5EF4-FFF2-40B4-BE49-F238E27FC236}">
                <a16:creationId xmlns:a16="http://schemas.microsoft.com/office/drawing/2014/main" id="{021E7897-B170-4508-13F1-B21DF4DFA7A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5376869-3D32-45AC-9000-92030924A43E}" type="slidenum">
              <a:rPr lang="en-US" altLang="en-US" smtClean="0"/>
              <a:pPr/>
              <a:t>10</a:t>
            </a:fld>
            <a:endParaRPr lang="en-US" altLang="en-US"/>
          </a:p>
        </p:txBody>
      </p:sp>
      <p:sp>
        <p:nvSpPr>
          <p:cNvPr id="18436" name="Footer Placeholder 3">
            <a:extLst>
              <a:ext uri="{FF2B5EF4-FFF2-40B4-BE49-F238E27FC236}">
                <a16:creationId xmlns:a16="http://schemas.microsoft.com/office/drawing/2014/main" id="{F1E7A5CB-6698-D2EB-7D24-9D5C97BDA3FF}"/>
              </a:ext>
            </a:extLst>
          </p:cNvPr>
          <p:cNvSpPr>
            <a:spLocks noGrp="1"/>
          </p:cNvSpPr>
          <p:nvPr>
            <p:ph type="ftr" sz="quarter" idx="11"/>
          </p:nvPr>
        </p:nvSpPr>
        <p:spPr bwMode="auto">
          <a:xfrm>
            <a:off x="-152400" y="0"/>
            <a:ext cx="3810000" cy="838200"/>
          </a:xfrm>
          <a:noFill/>
          <a:ln>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2400" b="1">
                <a:solidFill>
                  <a:schemeClr val="bg1"/>
                </a:solidFill>
                <a:latin typeface="Comic Sans MS" panose="030F0702030302020204" pitchFamily="66" charset="0"/>
              </a:rPr>
              <a:t>Патогенеза трбушног тифуса</a:t>
            </a:r>
            <a:endParaRPr lang="en-US" altLang="en-US" sz="2400">
              <a:solidFill>
                <a:schemeClr val="bg1"/>
              </a:solidFill>
            </a:endParaRPr>
          </a:p>
        </p:txBody>
      </p:sp>
    </p:spTree>
  </p:cSld>
  <p:clrMapOvr>
    <a:masterClrMapping/>
  </p:clrMapOvr>
  <p:transition spd="slow" advTm="23782"/>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8B17537-AE66-2798-D5DC-1D77C209BF90}"/>
              </a:ext>
            </a:extLst>
          </p:cNvPr>
          <p:cNvSpPr>
            <a:spLocks noGrp="1"/>
          </p:cNvSpPr>
          <p:nvPr>
            <p:ph type="title"/>
          </p:nvPr>
        </p:nvSpPr>
        <p:spPr>
          <a:xfrm>
            <a:off x="502920" y="0"/>
            <a:ext cx="9052560" cy="990600"/>
          </a:xfrm>
        </p:spPr>
        <p:txBody>
          <a:bodyPr/>
          <a:lstStyle/>
          <a:p>
            <a:pPr algn="ctr" eaLnBrk="1" hangingPunct="1">
              <a:defRPr/>
            </a:pPr>
            <a:r>
              <a:rPr lang="sr-Cyrl-RS" sz="2800" b="1" dirty="0">
                <a:latin typeface="Comic Sans MS" pitchFamily="66" charset="0"/>
              </a:rPr>
              <a:t>Патогенеза трбушног тифуса-</a:t>
            </a:r>
            <a:br>
              <a:rPr lang="sr-Cyrl-RS" sz="2800" b="1" dirty="0">
                <a:latin typeface="Comic Sans MS" pitchFamily="66" charset="0"/>
              </a:rPr>
            </a:br>
            <a:r>
              <a:rPr lang="sr-Cyrl-RS" sz="2800" b="1" dirty="0">
                <a:latin typeface="Comic Sans MS" pitchFamily="66" charset="0"/>
              </a:rPr>
              <a:t>инкубација 10-14 дана</a:t>
            </a:r>
            <a:endParaRPr lang="en-US" sz="2800" dirty="0"/>
          </a:p>
        </p:txBody>
      </p:sp>
      <p:sp>
        <p:nvSpPr>
          <p:cNvPr id="19459" name="Content Placeholder 5">
            <a:extLst>
              <a:ext uri="{FF2B5EF4-FFF2-40B4-BE49-F238E27FC236}">
                <a16:creationId xmlns:a16="http://schemas.microsoft.com/office/drawing/2014/main" id="{DB75744F-1554-4372-B9B7-02C2972B5377}"/>
              </a:ext>
            </a:extLst>
          </p:cNvPr>
          <p:cNvSpPr>
            <a:spLocks noGrp="1"/>
          </p:cNvSpPr>
          <p:nvPr>
            <p:ph idx="1"/>
          </p:nvPr>
        </p:nvSpPr>
        <p:spPr>
          <a:xfrm>
            <a:off x="503238" y="914400"/>
            <a:ext cx="9051925" cy="6858000"/>
          </a:xfrm>
        </p:spPr>
        <p:txBody>
          <a:bodyPr/>
          <a:lstStyle/>
          <a:p>
            <a:pPr algn="ctr" eaLnBrk="1" hangingPunct="1">
              <a:buFont typeface="Wingdings 2" panose="05020102010507070707" pitchFamily="18" charset="2"/>
              <a:buNone/>
            </a:pPr>
            <a:r>
              <a:rPr lang="en-US" altLang="en-US" sz="2400"/>
              <a:t>фекално-орални пут</a:t>
            </a:r>
          </a:p>
          <a:p>
            <a:pPr algn="ctr" eaLnBrk="1" hangingPunct="1">
              <a:buFont typeface="Wingdings 2" panose="05020102010507070707" pitchFamily="18" charset="2"/>
              <a:buNone/>
            </a:pPr>
            <a:endParaRPr lang="en-US" altLang="en-US" sz="2400"/>
          </a:p>
          <a:p>
            <a:pPr algn="ctr" eaLnBrk="1" hangingPunct="1">
              <a:buFont typeface="Wingdings 2" panose="05020102010507070707" pitchFamily="18" charset="2"/>
              <a:buNone/>
            </a:pPr>
            <a:r>
              <a:rPr lang="sr-Cyrl-CS" altLang="en-US" sz="2400"/>
              <a:t>Т</a:t>
            </a:r>
            <a:r>
              <a:rPr lang="en-US" altLang="en-US" sz="2400"/>
              <a:t>анко црево</a:t>
            </a:r>
          </a:p>
          <a:p>
            <a:pPr algn="ctr" eaLnBrk="1" hangingPunct="1">
              <a:buFont typeface="Wingdings 2" panose="05020102010507070707" pitchFamily="18" charset="2"/>
              <a:buNone/>
            </a:pPr>
            <a:endParaRPr lang="en-US" altLang="en-US" sz="2400"/>
          </a:p>
          <a:p>
            <a:pPr algn="ctr" eaLnBrk="1" hangingPunct="1">
              <a:buFont typeface="Wingdings 2" panose="05020102010507070707" pitchFamily="18" charset="2"/>
              <a:buNone/>
            </a:pPr>
            <a:r>
              <a:rPr lang="sr-Cyrl-CS" altLang="en-US" sz="2400"/>
              <a:t>М</a:t>
            </a:r>
            <a:r>
              <a:rPr lang="en-US" altLang="en-US" sz="2400"/>
              <a:t>езентеријални лимфни чворови</a:t>
            </a:r>
          </a:p>
          <a:p>
            <a:pPr algn="ctr" eaLnBrk="1" hangingPunct="1">
              <a:buFont typeface="Wingdings 2" panose="05020102010507070707" pitchFamily="18" charset="2"/>
              <a:buNone/>
            </a:pPr>
            <a:endParaRPr lang="en-US" altLang="en-US" sz="2400"/>
          </a:p>
          <a:p>
            <a:pPr algn="ctr" eaLnBrk="1" hangingPunct="1">
              <a:buFont typeface="Wingdings 2" panose="05020102010507070707" pitchFamily="18" charset="2"/>
              <a:buNone/>
            </a:pPr>
            <a:r>
              <a:rPr lang="en-US" altLang="en-US" sz="2400"/>
              <a:t>Лимфоток</a:t>
            </a:r>
          </a:p>
          <a:p>
            <a:pPr algn="ctr" eaLnBrk="1" hangingPunct="1">
              <a:buFont typeface="Wingdings 2" panose="05020102010507070707" pitchFamily="18" charset="2"/>
              <a:buNone/>
            </a:pPr>
            <a:endParaRPr lang="en-US" altLang="en-US" sz="2400"/>
          </a:p>
          <a:p>
            <a:pPr algn="ctr" eaLnBrk="1" hangingPunct="1">
              <a:buFont typeface="Wingdings 2" panose="05020102010507070707" pitchFamily="18" charset="2"/>
              <a:buNone/>
            </a:pPr>
            <a:r>
              <a:rPr lang="sr-Cyrl-CS" altLang="en-US" sz="2400"/>
              <a:t>С</a:t>
            </a:r>
            <a:r>
              <a:rPr lang="en-US" altLang="en-US" sz="2400"/>
              <a:t>истемска циркулација</a:t>
            </a:r>
          </a:p>
          <a:p>
            <a:pPr algn="ctr" eaLnBrk="1" hangingPunct="1">
              <a:buFont typeface="Wingdings 2" panose="05020102010507070707" pitchFamily="18" charset="2"/>
              <a:buNone/>
            </a:pPr>
            <a:endParaRPr lang="en-US" altLang="en-US" sz="2400"/>
          </a:p>
          <a:p>
            <a:pPr algn="ctr" eaLnBrk="1" hangingPunct="1">
              <a:buFont typeface="Wingdings 2" panose="05020102010507070707" pitchFamily="18" charset="2"/>
              <a:buNone/>
            </a:pPr>
            <a:r>
              <a:rPr lang="en-US" altLang="en-US" sz="2400"/>
              <a:t>Иницијална бактеријемија</a:t>
            </a:r>
          </a:p>
          <a:p>
            <a:pPr algn="ctr" eaLnBrk="1" hangingPunct="1">
              <a:buFont typeface="Wingdings 2" panose="05020102010507070707" pitchFamily="18" charset="2"/>
              <a:buNone/>
            </a:pPr>
            <a:endParaRPr lang="en-US" altLang="en-US" sz="2400"/>
          </a:p>
          <a:p>
            <a:pPr algn="ctr" eaLnBrk="1" hangingPunct="1">
              <a:buFont typeface="Wingdings 2" panose="05020102010507070707" pitchFamily="18" charset="2"/>
              <a:buNone/>
            </a:pPr>
            <a:r>
              <a:rPr lang="sr-Cyrl-CS" altLang="en-US" sz="2400"/>
              <a:t>С</a:t>
            </a:r>
            <a:r>
              <a:rPr lang="en-US" altLang="en-US" sz="2400"/>
              <a:t>екундарна бактеријемија</a:t>
            </a:r>
          </a:p>
          <a:p>
            <a:pPr algn="ctr" eaLnBrk="1" hangingPunct="1">
              <a:buFont typeface="Wingdings 2" panose="05020102010507070707" pitchFamily="18" charset="2"/>
              <a:buNone/>
            </a:pPr>
            <a:endParaRPr lang="en-US" altLang="en-US" sz="2400"/>
          </a:p>
          <a:p>
            <a:pPr algn="ctr" eaLnBrk="1" hangingPunct="1">
              <a:buFont typeface="Wingdings 2" panose="05020102010507070707" pitchFamily="18" charset="2"/>
              <a:buNone/>
            </a:pPr>
            <a:r>
              <a:rPr lang="sr-Cyrl-CS" altLang="en-US" sz="2400"/>
              <a:t>С</a:t>
            </a:r>
            <a:r>
              <a:rPr lang="en-US" altLang="en-US" sz="2400"/>
              <a:t>имптоматска фаза инфекције и инфекција многих органа</a:t>
            </a:r>
          </a:p>
          <a:p>
            <a:pPr algn="ctr" eaLnBrk="1" hangingPunct="1">
              <a:buFont typeface="Wingdings 2" panose="05020102010507070707" pitchFamily="18" charset="2"/>
              <a:buNone/>
            </a:pPr>
            <a:endParaRPr lang="en-US" altLang="en-US" sz="2400"/>
          </a:p>
          <a:p>
            <a:pPr algn="ctr" eaLnBrk="1" hangingPunct="1">
              <a:buFont typeface="Wingdings 2" panose="05020102010507070707" pitchFamily="18" charset="2"/>
              <a:buNone/>
            </a:pPr>
            <a:endParaRPr lang="en-US" altLang="en-US" sz="2400"/>
          </a:p>
          <a:p>
            <a:pPr algn="ctr" eaLnBrk="1" hangingPunct="1">
              <a:buFont typeface="Wingdings 2" panose="05020102010507070707" pitchFamily="18" charset="2"/>
              <a:buNone/>
            </a:pPr>
            <a:r>
              <a:rPr lang="en-US" altLang="en-US"/>
              <a:t>                              </a:t>
            </a:r>
          </a:p>
        </p:txBody>
      </p:sp>
      <p:sp>
        <p:nvSpPr>
          <p:cNvPr id="7" name="Down Arrow 6">
            <a:extLst>
              <a:ext uri="{FF2B5EF4-FFF2-40B4-BE49-F238E27FC236}">
                <a16:creationId xmlns:a16="http://schemas.microsoft.com/office/drawing/2014/main" id="{DACE3F5D-DDD2-20EF-87F6-028AB1A67AE9}"/>
              </a:ext>
            </a:extLst>
          </p:cNvPr>
          <p:cNvSpPr/>
          <p:nvPr/>
        </p:nvSpPr>
        <p:spPr>
          <a:xfrm>
            <a:off x="4800600" y="1371600"/>
            <a:ext cx="484188"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Down Arrow 7">
            <a:extLst>
              <a:ext uri="{FF2B5EF4-FFF2-40B4-BE49-F238E27FC236}">
                <a16:creationId xmlns:a16="http://schemas.microsoft.com/office/drawing/2014/main" id="{1BE88852-1798-3DE8-AD8B-8009FA7A11A0}"/>
              </a:ext>
            </a:extLst>
          </p:cNvPr>
          <p:cNvSpPr/>
          <p:nvPr/>
        </p:nvSpPr>
        <p:spPr>
          <a:xfrm>
            <a:off x="4800600" y="2209800"/>
            <a:ext cx="484188"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Down Arrow 8">
            <a:extLst>
              <a:ext uri="{FF2B5EF4-FFF2-40B4-BE49-F238E27FC236}">
                <a16:creationId xmlns:a16="http://schemas.microsoft.com/office/drawing/2014/main" id="{339213CB-ACEE-25CC-F312-5A17FA7D002D}"/>
              </a:ext>
            </a:extLst>
          </p:cNvPr>
          <p:cNvSpPr/>
          <p:nvPr/>
        </p:nvSpPr>
        <p:spPr>
          <a:xfrm>
            <a:off x="4800600" y="3124200"/>
            <a:ext cx="484188"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Down Arrow 9">
            <a:extLst>
              <a:ext uri="{FF2B5EF4-FFF2-40B4-BE49-F238E27FC236}">
                <a16:creationId xmlns:a16="http://schemas.microsoft.com/office/drawing/2014/main" id="{81A44F80-3055-EBCF-7305-0668E1AC34CA}"/>
              </a:ext>
            </a:extLst>
          </p:cNvPr>
          <p:cNvSpPr/>
          <p:nvPr/>
        </p:nvSpPr>
        <p:spPr>
          <a:xfrm>
            <a:off x="4800600" y="3962400"/>
            <a:ext cx="484188"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Down Arrow 10">
            <a:extLst>
              <a:ext uri="{FF2B5EF4-FFF2-40B4-BE49-F238E27FC236}">
                <a16:creationId xmlns:a16="http://schemas.microsoft.com/office/drawing/2014/main" id="{98F97807-5BEE-5FCA-E1B1-BF9FB6CD927E}"/>
              </a:ext>
            </a:extLst>
          </p:cNvPr>
          <p:cNvSpPr/>
          <p:nvPr/>
        </p:nvSpPr>
        <p:spPr>
          <a:xfrm>
            <a:off x="4800600" y="4800600"/>
            <a:ext cx="484188"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Down Arrow 11">
            <a:extLst>
              <a:ext uri="{FF2B5EF4-FFF2-40B4-BE49-F238E27FC236}">
                <a16:creationId xmlns:a16="http://schemas.microsoft.com/office/drawing/2014/main" id="{09BE255F-AD25-D348-4B93-14A35849CE9B}"/>
              </a:ext>
            </a:extLst>
          </p:cNvPr>
          <p:cNvSpPr/>
          <p:nvPr/>
        </p:nvSpPr>
        <p:spPr>
          <a:xfrm>
            <a:off x="4800600" y="5715000"/>
            <a:ext cx="484188"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Down Arrow 12">
            <a:extLst>
              <a:ext uri="{FF2B5EF4-FFF2-40B4-BE49-F238E27FC236}">
                <a16:creationId xmlns:a16="http://schemas.microsoft.com/office/drawing/2014/main" id="{3BB5CCA5-4CB0-A97B-D8EA-53962E166B1D}"/>
              </a:ext>
            </a:extLst>
          </p:cNvPr>
          <p:cNvSpPr/>
          <p:nvPr/>
        </p:nvSpPr>
        <p:spPr>
          <a:xfrm>
            <a:off x="4800600" y="6629400"/>
            <a:ext cx="484188"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467" name="Slide Number Placeholder 13">
            <a:extLst>
              <a:ext uri="{FF2B5EF4-FFF2-40B4-BE49-F238E27FC236}">
                <a16:creationId xmlns:a16="http://schemas.microsoft.com/office/drawing/2014/main" id="{78472A43-A374-0A7F-BD19-C90F09DE310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ED9B828-90F8-445C-AD69-E2355CD25AE5}" type="slidenum">
              <a:rPr lang="en-US" altLang="en-US" smtClean="0"/>
              <a:pPr/>
              <a:t>11</a:t>
            </a:fld>
            <a:endParaRPr lang="en-US" altLang="en-US"/>
          </a:p>
        </p:txBody>
      </p:sp>
    </p:spTree>
  </p:cSld>
  <p:clrMapOvr>
    <a:masterClrMapping/>
  </p:clrMapOvr>
  <p:transition spd="slow" advTm="75109"/>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76281-8BA5-4F52-CC94-A330C2A3463B}"/>
              </a:ext>
            </a:extLst>
          </p:cNvPr>
          <p:cNvSpPr>
            <a:spLocks noGrp="1"/>
          </p:cNvSpPr>
          <p:nvPr>
            <p:ph type="title"/>
          </p:nvPr>
        </p:nvSpPr>
        <p:spPr/>
        <p:txBody>
          <a:bodyPr/>
          <a:lstStyle/>
          <a:p>
            <a:pPr eaLnBrk="1" fontAlgn="auto" hangingPunct="1">
              <a:spcAft>
                <a:spcPts val="0"/>
              </a:spcAft>
              <a:defRPr/>
            </a:pPr>
            <a:r>
              <a:rPr lang="sr-Cyrl-RS" sz="3200" dirty="0">
                <a:solidFill>
                  <a:schemeClr val="accent1">
                    <a:tint val="83000"/>
                    <a:satMod val="150000"/>
                  </a:schemeClr>
                </a:solidFill>
                <a:latin typeface="Comic Sans MS" pitchFamily="66" charset="0"/>
              </a:rPr>
              <a:t>Промене у лимфном ткиву илеоцекалне регије</a:t>
            </a:r>
            <a:endParaRPr lang="en-US" sz="3200" dirty="0">
              <a:solidFill>
                <a:schemeClr val="accent1">
                  <a:tint val="83000"/>
                  <a:satMod val="150000"/>
                </a:schemeClr>
              </a:solidFill>
              <a:latin typeface="Comic Sans MS" pitchFamily="66" charset="0"/>
            </a:endParaRPr>
          </a:p>
        </p:txBody>
      </p:sp>
      <p:sp>
        <p:nvSpPr>
          <p:cNvPr id="20483" name="Content Placeholder 2">
            <a:extLst>
              <a:ext uri="{FF2B5EF4-FFF2-40B4-BE49-F238E27FC236}">
                <a16:creationId xmlns:a16="http://schemas.microsoft.com/office/drawing/2014/main" id="{8761342E-3CB1-98EA-2CC9-78F8220EA743}"/>
              </a:ext>
            </a:extLst>
          </p:cNvPr>
          <p:cNvSpPr>
            <a:spLocks noGrp="1"/>
          </p:cNvSpPr>
          <p:nvPr>
            <p:ph sz="half" idx="1"/>
          </p:nvPr>
        </p:nvSpPr>
        <p:spPr>
          <a:xfrm>
            <a:off x="503238" y="2209800"/>
            <a:ext cx="5897562" cy="4872038"/>
          </a:xfrm>
        </p:spPr>
        <p:txBody>
          <a:bodyPr/>
          <a:lstStyle/>
          <a:p>
            <a:pPr eaLnBrk="1" hangingPunct="1"/>
            <a:r>
              <a:rPr lang="en-US" altLang="en-US" sz="2400">
                <a:latin typeface="Tahoma" panose="020B0604030504040204" pitchFamily="34" charset="0"/>
                <a:cs typeface="Tahoma" panose="020B0604030504040204" pitchFamily="34" charset="0"/>
              </a:rPr>
              <a:t>Четири фазе кроз које пролази лимфно ткиво у илеоцекалној регији:</a:t>
            </a:r>
          </a:p>
          <a:p>
            <a:pPr eaLnBrk="1" hangingPunct="1">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eaLnBrk="1" hangingPunct="1">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Хиперплазија</a:t>
            </a:r>
          </a:p>
          <a:p>
            <a:pPr eaLnBrk="1" hangingPunct="1">
              <a:buFont typeface="Wingdings" panose="05000000000000000000" pitchFamily="2" charset="2"/>
              <a:buChar char="ü"/>
            </a:pPr>
            <a:r>
              <a:rPr lang="sr-Cyrl-CS" altLang="en-US" sz="2400">
                <a:latin typeface="Tahoma" panose="020B0604030504040204" pitchFamily="34" charset="0"/>
                <a:cs typeface="Tahoma" panose="020B0604030504040204" pitchFamily="34" charset="0"/>
              </a:rPr>
              <a:t>Н</a:t>
            </a:r>
            <a:r>
              <a:rPr lang="en-US" altLang="en-US" sz="2400">
                <a:latin typeface="Tahoma" panose="020B0604030504040204" pitchFamily="34" charset="0"/>
                <a:cs typeface="Tahoma" panose="020B0604030504040204" pitchFamily="34" charset="0"/>
              </a:rPr>
              <a:t>екроза</a:t>
            </a:r>
          </a:p>
          <a:p>
            <a:pPr eaLnBrk="1" hangingPunct="1">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Улцерације</a:t>
            </a:r>
          </a:p>
          <a:p>
            <a:pPr eaLnBrk="1" hangingPunct="1">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Зарастање улцерација</a:t>
            </a:r>
          </a:p>
        </p:txBody>
      </p:sp>
      <p:pic>
        <p:nvPicPr>
          <p:cNvPr id="5" name="Content Placeholder 4" descr="Lymph07s.JPG">
            <a:extLst>
              <a:ext uri="{FF2B5EF4-FFF2-40B4-BE49-F238E27FC236}">
                <a16:creationId xmlns:a16="http://schemas.microsoft.com/office/drawing/2014/main" id="{7BB0A01A-5968-7E87-0DD7-14DA6E623C73}"/>
              </a:ext>
            </a:extLst>
          </p:cNvPr>
          <p:cNvPicPr>
            <a:picLocks noGrp="1" noChangeAspect="1"/>
          </p:cNvPicPr>
          <p:nvPr>
            <p:ph sz="half" idx="2"/>
          </p:nvPr>
        </p:nvPicPr>
        <p:blipFill>
          <a:blip r:embed="rId2"/>
          <a:stretch>
            <a:fillRect/>
          </a:stretch>
        </p:blipFill>
        <p:spPr>
          <a:xfrm>
            <a:off x="5553075" y="2819400"/>
            <a:ext cx="4230688" cy="2792413"/>
          </a:xfrm>
          <a:ln w="38100" cap="sq">
            <a:solidFill>
              <a:srgbClr val="000000"/>
            </a:solidFill>
          </a:ln>
          <a:effectLst>
            <a:outerShdw blurRad="50800" dist="38100" dir="2700000" algn="tl" rotWithShape="0">
              <a:srgbClr val="000000">
                <a:alpha val="43000"/>
              </a:srgbClr>
            </a:outerShdw>
          </a:effectLst>
        </p:spPr>
      </p:pic>
      <p:sp>
        <p:nvSpPr>
          <p:cNvPr id="6" name="Title 1">
            <a:extLst>
              <a:ext uri="{FF2B5EF4-FFF2-40B4-BE49-F238E27FC236}">
                <a16:creationId xmlns:a16="http://schemas.microsoft.com/office/drawing/2014/main" id="{869A2A8B-2BA5-B882-CB3E-9E5AF15768C4}"/>
              </a:ext>
            </a:extLst>
          </p:cNvPr>
          <p:cNvSpPr txBox="1">
            <a:spLocks/>
          </p:cNvSpPr>
          <p:nvPr/>
        </p:nvSpPr>
        <p:spPr>
          <a:xfrm>
            <a:off x="5181600" y="5486400"/>
            <a:ext cx="4525963" cy="1600200"/>
          </a:xfrm>
          <a:prstGeom prst="rect">
            <a:avLst/>
          </a:prstGeom>
        </p:spPr>
        <p:txBody>
          <a:bodyPr lIns="101882" tIns="50941" rIns="101882" bIns="50941" anchor="ctr">
            <a:normAutofit/>
          </a:bodyPr>
          <a:lstStyle/>
          <a:p>
            <a:pPr eaLnBrk="1" fontAlgn="auto" hangingPunct="1">
              <a:spcAft>
                <a:spcPts val="0"/>
              </a:spcAft>
              <a:defRPr/>
            </a:pPr>
            <a:endParaRPr lang="en-US" sz="320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Comic Sans MS" pitchFamily="66" charset="0"/>
              <a:ea typeface="+mj-ea"/>
              <a:cs typeface="+mj-cs"/>
            </a:endParaRPr>
          </a:p>
        </p:txBody>
      </p:sp>
      <p:sp>
        <p:nvSpPr>
          <p:cNvPr id="7" name="Text Placeholder 6">
            <a:extLst>
              <a:ext uri="{FF2B5EF4-FFF2-40B4-BE49-F238E27FC236}">
                <a16:creationId xmlns:a16="http://schemas.microsoft.com/office/drawing/2014/main" id="{E6BC9288-3824-9F3E-F5F5-D88F2575F875}"/>
              </a:ext>
            </a:extLst>
          </p:cNvPr>
          <p:cNvSpPr txBox="1">
            <a:spLocks/>
          </p:cNvSpPr>
          <p:nvPr/>
        </p:nvSpPr>
        <p:spPr>
          <a:xfrm>
            <a:off x="5410200" y="5715000"/>
            <a:ext cx="4343400" cy="838200"/>
          </a:xfrm>
          <a:prstGeom prst="rect">
            <a:avLst/>
          </a:prstGeom>
        </p:spPr>
        <p:txBody>
          <a:bodyPr>
            <a:normAutofit fontScale="55000" lnSpcReduction="20000"/>
          </a:bodyPr>
          <a:lstStyle/>
          <a:p>
            <a:pPr marL="498475" indent="-427038" eaLnBrk="1" hangingPunct="1">
              <a:spcBef>
                <a:spcPct val="20000"/>
              </a:spcBef>
              <a:buClr>
                <a:schemeClr val="accent1"/>
              </a:buClr>
              <a:buSzPct val="80000"/>
              <a:buFont typeface="Wingdings 2" pitchFamily="18" charset="2"/>
              <a:buChar char=""/>
              <a:defRPr/>
            </a:pPr>
            <a:r>
              <a:rPr lang="sr-Cyrl-RS" sz="3300" b="1" dirty="0">
                <a:latin typeface="+mn-lt"/>
              </a:rPr>
              <a:t>Хиперплазија лимфних нодуса у илеоцекалној регији током трбушног тифуса</a:t>
            </a:r>
            <a:endParaRPr lang="en-US" sz="3300" b="1" dirty="0">
              <a:latin typeface="+mn-lt"/>
            </a:endParaRPr>
          </a:p>
        </p:txBody>
      </p:sp>
      <p:sp>
        <p:nvSpPr>
          <p:cNvPr id="20487" name="Slide Number Placeholder 7">
            <a:extLst>
              <a:ext uri="{FF2B5EF4-FFF2-40B4-BE49-F238E27FC236}">
                <a16:creationId xmlns:a16="http://schemas.microsoft.com/office/drawing/2014/main" id="{16E185AD-C738-F2BD-4F44-B475FE686AA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EEAE815-B593-49A6-A66F-09A234AB5B63}" type="slidenum">
              <a:rPr lang="en-US" altLang="en-US" smtClean="0"/>
              <a:pPr/>
              <a:t>12</a:t>
            </a:fld>
            <a:endParaRPr lang="en-US" altLang="en-US"/>
          </a:p>
        </p:txBody>
      </p:sp>
    </p:spTree>
  </p:cSld>
  <p:clrMapOvr>
    <a:masterClrMapping/>
  </p:clrMapOvr>
  <p:transition spd="slow" advTm="39556"/>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7" name="Picture 5">
            <a:extLst>
              <a:ext uri="{FF2B5EF4-FFF2-40B4-BE49-F238E27FC236}">
                <a16:creationId xmlns:a16="http://schemas.microsoft.com/office/drawing/2014/main" id="{5E90EB57-38DC-8351-7284-52330A1E88BB}"/>
              </a:ext>
            </a:extLst>
          </p:cNvPr>
          <p:cNvPicPr>
            <a:picLocks noChangeAspect="1" noChangeArrowheads="1"/>
          </p:cNvPicPr>
          <p:nvPr/>
        </p:nvPicPr>
        <p:blipFill>
          <a:blip r:embed="rId3" cstate="print"/>
          <a:srcRect/>
          <a:stretch>
            <a:fillRect/>
          </a:stretch>
        </p:blipFill>
        <p:spPr bwMode="auto">
          <a:xfrm>
            <a:off x="0" y="1905000"/>
            <a:ext cx="10058400" cy="5867400"/>
          </a:xfrm>
          <a:prstGeom prst="rect">
            <a:avLst/>
          </a:prstGeom>
          <a:ln>
            <a:headEnd/>
            <a:tailEnd/>
          </a:ln>
          <a:effectLst>
            <a:softEdge rad="317500"/>
          </a:effectLst>
        </p:spPr>
        <p:style>
          <a:lnRef idx="2">
            <a:schemeClr val="accent1">
              <a:shade val="50000"/>
            </a:schemeClr>
          </a:lnRef>
          <a:fillRef idx="1">
            <a:schemeClr val="accent1"/>
          </a:fillRef>
          <a:effectRef idx="0">
            <a:schemeClr val="accent1"/>
          </a:effectRef>
          <a:fontRef idx="minor">
            <a:schemeClr val="lt1"/>
          </a:fontRef>
        </p:style>
      </p:pic>
      <p:sp>
        <p:nvSpPr>
          <p:cNvPr id="7" name="Title 6">
            <a:extLst>
              <a:ext uri="{FF2B5EF4-FFF2-40B4-BE49-F238E27FC236}">
                <a16:creationId xmlns:a16="http://schemas.microsoft.com/office/drawing/2014/main" id="{7C763C06-02E0-6664-A896-A02EEA18F6E6}"/>
              </a:ext>
            </a:extLst>
          </p:cNvPr>
          <p:cNvSpPr>
            <a:spLocks noGrp="1"/>
          </p:cNvSpPr>
          <p:nvPr>
            <p:ph type="title"/>
          </p:nvPr>
        </p:nvSpPr>
        <p:spPr/>
        <p:txBody>
          <a:bodyPr/>
          <a:lstStyle/>
          <a:p>
            <a:pPr algn="ctr" eaLnBrk="1" hangingPunct="1">
              <a:defRPr/>
            </a:pPr>
            <a:r>
              <a:rPr lang="sr-Cyrl-RS" sz="3200" b="1" dirty="0">
                <a:latin typeface="Comic Sans MS" pitchFamily="66" charset="0"/>
              </a:rPr>
              <a:t>Патогенеза трбушног тифуса</a:t>
            </a:r>
            <a:endParaRPr lang="en-US" sz="3200" b="1" dirty="0">
              <a:latin typeface="Comic Sans MS" pitchFamily="66" charset="0"/>
            </a:endParaRPr>
          </a:p>
        </p:txBody>
      </p:sp>
      <p:sp>
        <p:nvSpPr>
          <p:cNvPr id="21508" name="Slide Number Placeholder 3">
            <a:extLst>
              <a:ext uri="{FF2B5EF4-FFF2-40B4-BE49-F238E27FC236}">
                <a16:creationId xmlns:a16="http://schemas.microsoft.com/office/drawing/2014/main" id="{D3FD0154-5C0A-D948-BF02-E9B941404D9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B39093-6F0F-40EA-BDC5-8108F648F160}" type="slidenum">
              <a:rPr lang="en-US" altLang="en-US" smtClean="0"/>
              <a:pPr/>
              <a:t>13</a:t>
            </a:fld>
            <a:endParaRPr lang="en-US" altLang="en-US"/>
          </a:p>
        </p:txBody>
      </p:sp>
    </p:spTree>
  </p:cSld>
  <p:clrMapOvr>
    <a:masterClrMapping/>
  </p:clrMapOvr>
  <p:transition spd="slow" advTm="64486"/>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67F91-33B2-6A5B-AD82-223CC82D67CA}"/>
              </a:ext>
            </a:extLst>
          </p:cNvPr>
          <p:cNvSpPr>
            <a:spLocks noGrp="1"/>
          </p:cNvSpPr>
          <p:nvPr>
            <p:ph type="title"/>
          </p:nvPr>
        </p:nvSpPr>
        <p:spPr/>
        <p:txBody>
          <a:bodyPr/>
          <a:lstStyle/>
          <a:p>
            <a:pPr eaLnBrk="1" fontAlgn="auto" hangingPunct="1">
              <a:spcAft>
                <a:spcPts val="0"/>
              </a:spcAft>
              <a:defRPr/>
            </a:pPr>
            <a:r>
              <a:rPr lang="sr-Cyrl-RS" dirty="0">
                <a:solidFill>
                  <a:schemeClr val="accent1">
                    <a:tint val="83000"/>
                    <a:satMod val="150000"/>
                  </a:schemeClr>
                </a:solidFill>
              </a:rPr>
              <a:t>Клиничке манифестације</a:t>
            </a:r>
            <a:endParaRPr lang="en-US" dirty="0">
              <a:solidFill>
                <a:schemeClr val="accent1">
                  <a:tint val="83000"/>
                  <a:satMod val="150000"/>
                </a:schemeClr>
              </a:solidFill>
            </a:endParaRPr>
          </a:p>
        </p:txBody>
      </p:sp>
      <p:sp>
        <p:nvSpPr>
          <p:cNvPr id="23555" name="Content Placeholder 4">
            <a:extLst>
              <a:ext uri="{FF2B5EF4-FFF2-40B4-BE49-F238E27FC236}">
                <a16:creationId xmlns:a16="http://schemas.microsoft.com/office/drawing/2014/main" id="{BAC26C23-FE3E-0E54-C744-569AA484C301}"/>
              </a:ext>
            </a:extLst>
          </p:cNvPr>
          <p:cNvSpPr>
            <a:spLocks noGrp="1"/>
          </p:cNvSpPr>
          <p:nvPr>
            <p:ph idx="1"/>
          </p:nvPr>
        </p:nvSpPr>
        <p:spPr>
          <a:xfrm>
            <a:off x="503238" y="2133600"/>
            <a:ext cx="9051925" cy="5181600"/>
          </a:xfrm>
        </p:spPr>
        <p:txBody>
          <a:bodyPr/>
          <a:lstStyle/>
          <a:p>
            <a:pPr eaLnBrk="1" hangingPunct="1"/>
            <a:r>
              <a:rPr lang="en-US" altLang="en-US" sz="2400">
                <a:latin typeface="Tahoma" panose="020B0604030504040204" pitchFamily="34" charset="0"/>
                <a:cs typeface="Tahoma" panose="020B0604030504040204" pitchFamily="34" charset="0"/>
              </a:rPr>
              <a:t>Уколико се не лечи болест траје четири недеље</a:t>
            </a:r>
          </a:p>
          <a:p>
            <a:pPr eaLnBrk="1" hangingPunct="1">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Стадијум инкременти-прва недеља</a:t>
            </a:r>
          </a:p>
          <a:p>
            <a:pPr eaLnBrk="1" hangingPunct="1">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Стадијум ацмес- друга и трећа недеља</a:t>
            </a:r>
          </a:p>
          <a:p>
            <a:pPr eaLnBrk="1" hangingPunct="1">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Стадијум декременти-четврта недеља</a:t>
            </a:r>
          </a:p>
          <a:p>
            <a:pPr eaLnBrk="1" hangingPunct="1">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Стадијум рековалесценције-од пете недеље и током наредна месеца</a:t>
            </a:r>
          </a:p>
          <a:p>
            <a:pPr eaLnBrk="1" hangingPunct="1"/>
            <a:endParaRPr lang="en-US" altLang="en-US" sz="2400">
              <a:latin typeface="Tahoma" panose="020B0604030504040204" pitchFamily="34" charset="0"/>
              <a:cs typeface="Tahoma" panose="020B0604030504040204" pitchFamily="34" charset="0"/>
            </a:endParaRPr>
          </a:p>
        </p:txBody>
      </p:sp>
      <p:sp>
        <p:nvSpPr>
          <p:cNvPr id="23556" name="Slide Number Placeholder 3">
            <a:extLst>
              <a:ext uri="{FF2B5EF4-FFF2-40B4-BE49-F238E27FC236}">
                <a16:creationId xmlns:a16="http://schemas.microsoft.com/office/drawing/2014/main" id="{FDF06477-A03E-4697-98C2-95060234A1F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07F38C1-9F47-4448-9344-3C6F7B55C9B3}" type="slidenum">
              <a:rPr lang="en-US" altLang="en-US" smtClean="0"/>
              <a:pPr/>
              <a:t>14</a:t>
            </a:fld>
            <a:endParaRPr lang="en-US" altLang="en-US"/>
          </a:p>
        </p:txBody>
      </p:sp>
    </p:spTree>
  </p:cSld>
  <p:clrMapOvr>
    <a:masterClrMapping/>
  </p:clrMapOvr>
  <p:transition spd="slow" advTm="31425"/>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EAE56-CAA9-F6AA-6DB9-0A0AAF793D5E}"/>
              </a:ext>
            </a:extLst>
          </p:cNvPr>
          <p:cNvSpPr>
            <a:spLocks noGrp="1"/>
          </p:cNvSpPr>
          <p:nvPr>
            <p:ph type="title"/>
          </p:nvPr>
        </p:nvSpPr>
        <p:spPr/>
        <p:txBody>
          <a:bodyPr/>
          <a:lstStyle/>
          <a:p>
            <a:pPr eaLnBrk="1" fontAlgn="auto" hangingPunct="1">
              <a:spcAft>
                <a:spcPts val="0"/>
              </a:spcAft>
              <a:defRPr/>
            </a:pPr>
            <a:r>
              <a:rPr lang="sr-Cyrl-RS" sz="2800" dirty="0">
                <a:solidFill>
                  <a:schemeClr val="accent1">
                    <a:tint val="83000"/>
                    <a:satMod val="150000"/>
                  </a:schemeClr>
                </a:solidFill>
                <a:latin typeface="Comic Sans MS" pitchFamily="66" charset="0"/>
              </a:rPr>
              <a:t>Објективни преглед оболелог од трбушног тифуса </a:t>
            </a:r>
            <a:endParaRPr lang="en-US" sz="2800" dirty="0">
              <a:solidFill>
                <a:schemeClr val="accent1">
                  <a:tint val="83000"/>
                  <a:satMod val="150000"/>
                </a:schemeClr>
              </a:solidFill>
              <a:latin typeface="Comic Sans MS" pitchFamily="66" charset="0"/>
            </a:endParaRPr>
          </a:p>
        </p:txBody>
      </p:sp>
      <p:sp>
        <p:nvSpPr>
          <p:cNvPr id="25603" name="Content Placeholder 2">
            <a:extLst>
              <a:ext uri="{FF2B5EF4-FFF2-40B4-BE49-F238E27FC236}">
                <a16:creationId xmlns:a16="http://schemas.microsoft.com/office/drawing/2014/main" id="{635F71C5-53E9-3441-0E72-62BA5E26ACDB}"/>
              </a:ext>
            </a:extLst>
          </p:cNvPr>
          <p:cNvSpPr>
            <a:spLocks noGrp="1"/>
          </p:cNvSpPr>
          <p:nvPr>
            <p:ph sz="half" idx="1"/>
          </p:nvPr>
        </p:nvSpPr>
        <p:spPr>
          <a:xfrm>
            <a:off x="503238" y="1952625"/>
            <a:ext cx="4441825" cy="5819775"/>
          </a:xfrm>
        </p:spPr>
        <p:txBody>
          <a:bodyPr/>
          <a:lstStyle/>
          <a:p>
            <a:pPr eaLnBrk="1" hangingPunct="1"/>
            <a:r>
              <a:rPr lang="en-US" altLang="en-US" sz="2000">
                <a:latin typeface="Tahoma" panose="020B0604030504040204" pitchFamily="34" charset="0"/>
                <a:cs typeface="Tahoma" panose="020B0604030504040204" pitchFamily="34" charset="0"/>
              </a:rPr>
              <a:t>Болесник је фебрилан по типу континуе, блед, адинамичан</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Свестан, али у прострацији, збуњен, брадипсихичан</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Језик је обложен и испуцао,</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Абдомен је изнад равни грудног коша, метеористичам, дифузно осетљив на палпацију</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Јетра и слезина лако увећене под ребарним луком</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Макулопапулозна ретка оспа по типу розеоле</a:t>
            </a:r>
          </a:p>
        </p:txBody>
      </p:sp>
      <p:pic>
        <p:nvPicPr>
          <p:cNvPr id="25604" name="Picture 15" descr=" ">
            <a:extLst>
              <a:ext uri="{FF2B5EF4-FFF2-40B4-BE49-F238E27FC236}">
                <a16:creationId xmlns:a16="http://schemas.microsoft.com/office/drawing/2014/main" id="{CEDB0271-72A1-3C72-0D73-3F7C809AAB7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15000" y="2209800"/>
            <a:ext cx="3886200" cy="2924175"/>
          </a:xfrm>
          <a:noFill/>
          <a:ln>
            <a:solidFill>
              <a:schemeClr val="accent1"/>
            </a:solidFill>
            <a:miter lim="800000"/>
            <a:headEnd/>
            <a:tailEnd/>
          </a:ln>
        </p:spPr>
      </p:pic>
      <p:sp>
        <p:nvSpPr>
          <p:cNvPr id="6" name="Text Placeholder 6">
            <a:extLst>
              <a:ext uri="{FF2B5EF4-FFF2-40B4-BE49-F238E27FC236}">
                <a16:creationId xmlns:a16="http://schemas.microsoft.com/office/drawing/2014/main" id="{28BC79A1-B6F6-4632-B2E0-89A8865BE6E8}"/>
              </a:ext>
            </a:extLst>
          </p:cNvPr>
          <p:cNvSpPr txBox="1">
            <a:spLocks/>
          </p:cNvSpPr>
          <p:nvPr/>
        </p:nvSpPr>
        <p:spPr>
          <a:xfrm>
            <a:off x="5791200" y="5410200"/>
            <a:ext cx="3810000" cy="1600200"/>
          </a:xfrm>
          <a:prstGeom prst="rect">
            <a:avLst/>
          </a:prstGeom>
        </p:spPr>
        <p:style>
          <a:lnRef idx="1">
            <a:schemeClr val="accent1"/>
          </a:lnRef>
          <a:fillRef idx="2">
            <a:schemeClr val="accent1"/>
          </a:fillRef>
          <a:effectRef idx="1">
            <a:schemeClr val="accent1"/>
          </a:effectRef>
          <a:fontRef idx="minor">
            <a:schemeClr val="dk1"/>
          </a:fontRef>
        </p:style>
        <p:txBody>
          <a:bodyPr>
            <a:normAutofit/>
          </a:bodyPr>
          <a:lstStyle/>
          <a:p>
            <a:pPr marL="498475" indent="-427038" eaLnBrk="1" hangingPunct="1">
              <a:lnSpc>
                <a:spcPct val="80000"/>
              </a:lnSpc>
              <a:spcBef>
                <a:spcPct val="20000"/>
              </a:spcBef>
              <a:buClr>
                <a:schemeClr val="accent1"/>
              </a:buClr>
              <a:buSzPct val="80000"/>
              <a:buFont typeface="Arial" charset="0"/>
              <a:buChar char="•"/>
              <a:defRPr/>
            </a:pPr>
            <a:r>
              <a:rPr lang="en-US" dirty="0" err="1">
                <a:solidFill>
                  <a:srgbClr val="000000"/>
                </a:solidFill>
                <a:latin typeface="Tahoma" pitchFamily="34" charset="0"/>
                <a:cs typeface="Tahoma" pitchFamily="34" charset="0"/>
              </a:rPr>
              <a:t>Тифозно</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стање</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обухвата</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апатију,незаитересованост</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све</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до</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тупости</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инверзија</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сна</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но</a:t>
            </a:r>
            <a:r>
              <a:rPr lang="sr-Cyrl-RS" dirty="0">
                <a:solidFill>
                  <a:srgbClr val="000000"/>
                </a:solidFill>
                <a:latin typeface="Tahoma" pitchFamily="34" charset="0"/>
                <a:cs typeface="Tahoma" pitchFamily="34" charset="0"/>
              </a:rPr>
              <a:t>ћ</a:t>
            </a:r>
            <a:r>
              <a:rPr lang="en-US" dirty="0" err="1">
                <a:solidFill>
                  <a:srgbClr val="000000"/>
                </a:solidFill>
                <a:latin typeface="Tahoma" pitchFamily="34" charset="0"/>
                <a:cs typeface="Tahoma" pitchFamily="34" charset="0"/>
              </a:rPr>
              <a:t>ни</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дилеријуми</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са</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халуцинацијама</a:t>
            </a:r>
            <a:r>
              <a:rPr lang="en-US" dirty="0">
                <a:solidFill>
                  <a:srgbClr val="000000"/>
                </a:solidFill>
                <a:latin typeface="Tahoma" pitchFamily="34" charset="0"/>
                <a:cs typeface="Tahoma" pitchFamily="34" charset="0"/>
              </a:rPr>
              <a:t>  </a:t>
            </a:r>
            <a:endParaRPr lang="en-US" dirty="0">
              <a:solidFill>
                <a:schemeClr val="tx1"/>
              </a:solidFill>
              <a:latin typeface="Tahoma" pitchFamily="34" charset="0"/>
              <a:cs typeface="Tahoma" pitchFamily="34" charset="0"/>
            </a:endParaRPr>
          </a:p>
        </p:txBody>
      </p:sp>
      <p:sp>
        <p:nvSpPr>
          <p:cNvPr id="25608" name="Slide Number Placeholder 6">
            <a:extLst>
              <a:ext uri="{FF2B5EF4-FFF2-40B4-BE49-F238E27FC236}">
                <a16:creationId xmlns:a16="http://schemas.microsoft.com/office/drawing/2014/main" id="{BE128DAF-516C-DC37-AC2E-2B231B9D039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5CBAA83-57A4-471A-B6C3-E03CA3A1FE56}" type="slidenum">
              <a:rPr lang="en-US" altLang="en-US" smtClean="0"/>
              <a:pPr/>
              <a:t>15</a:t>
            </a:fld>
            <a:endParaRPr lang="en-US" altLang="en-US"/>
          </a:p>
        </p:txBody>
      </p:sp>
    </p:spTree>
  </p:cSld>
  <p:clrMapOvr>
    <a:masterClrMapping/>
  </p:clrMapOvr>
  <p:transition spd="slow" advTm="41601"/>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F9765-8D0F-33EE-C6BA-3C480EE48478}"/>
              </a:ext>
            </a:extLst>
          </p:cNvPr>
          <p:cNvSpPr>
            <a:spLocks noGrp="1"/>
          </p:cNvSpPr>
          <p:nvPr>
            <p:ph type="title"/>
          </p:nvPr>
        </p:nvSpPr>
        <p:spPr/>
        <p:txBody>
          <a:bodyPr/>
          <a:lstStyle/>
          <a:p>
            <a:pPr eaLnBrk="1" hangingPunct="1">
              <a:defRPr/>
            </a:pPr>
            <a:r>
              <a:rPr lang="sr-Cyrl-RS" sz="2800" dirty="0">
                <a:latin typeface="Comic Sans MS" pitchFamily="66" charset="0"/>
              </a:rPr>
              <a:t>Температурна кривуља код трбушног тифуса</a:t>
            </a:r>
            <a:endParaRPr lang="en-US" sz="2800" dirty="0">
              <a:latin typeface="Comic Sans MS" pitchFamily="66" charset="0"/>
            </a:endParaRPr>
          </a:p>
        </p:txBody>
      </p:sp>
      <p:pic>
        <p:nvPicPr>
          <p:cNvPr id="26627" name="Content Placeholder 3" descr="Specific-temperature-curves-of-typhus-and-typhoid-fevers-From-C-A-Wunderlich-Das.png">
            <a:extLst>
              <a:ext uri="{FF2B5EF4-FFF2-40B4-BE49-F238E27FC236}">
                <a16:creationId xmlns:a16="http://schemas.microsoft.com/office/drawing/2014/main" id="{FFECDC97-1CE6-68A4-076B-98B89662005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1760538"/>
            <a:ext cx="8016875" cy="6011862"/>
          </a:xfrm>
          <a:ln>
            <a:solidFill>
              <a:schemeClr val="accent1"/>
            </a:solidFill>
            <a:miter lim="800000"/>
            <a:headEnd/>
            <a:tailEnd/>
          </a:ln>
        </p:spPr>
      </p:pic>
      <p:sp>
        <p:nvSpPr>
          <p:cNvPr id="26628" name="Slide Number Placeholder 3">
            <a:extLst>
              <a:ext uri="{FF2B5EF4-FFF2-40B4-BE49-F238E27FC236}">
                <a16:creationId xmlns:a16="http://schemas.microsoft.com/office/drawing/2014/main" id="{878665C2-80D7-5B72-5EA8-950030B15C6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5E5642C-30FB-4A00-A3DA-B679B254682E}" type="slidenum">
              <a:rPr lang="en-US" altLang="en-US" smtClean="0"/>
              <a:pPr/>
              <a:t>16</a:t>
            </a:fld>
            <a:endParaRPr lang="en-US" altLang="en-US"/>
          </a:p>
        </p:txBody>
      </p:sp>
    </p:spTree>
  </p:cSld>
  <p:clrMapOvr>
    <a:masterClrMapping/>
  </p:clrMapOvr>
  <p:transition spd="slow" advTm="34204"/>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1DA87-9E29-B87F-066C-712B7347C5AC}"/>
              </a:ext>
            </a:extLst>
          </p:cNvPr>
          <p:cNvSpPr>
            <a:spLocks noGrp="1"/>
          </p:cNvSpPr>
          <p:nvPr>
            <p:ph type="title"/>
          </p:nvPr>
        </p:nvSpPr>
        <p:spPr/>
        <p:txBody>
          <a:bodyPr/>
          <a:lstStyle/>
          <a:p>
            <a:pPr algn="ctr" eaLnBrk="1" fontAlgn="auto" hangingPunct="1">
              <a:spcAft>
                <a:spcPts val="0"/>
              </a:spcAft>
              <a:defRPr/>
            </a:pPr>
            <a:r>
              <a:rPr lang="sr-Cyrl-RS" sz="3200" dirty="0">
                <a:solidFill>
                  <a:schemeClr val="accent1">
                    <a:tint val="83000"/>
                    <a:satMod val="150000"/>
                  </a:schemeClr>
                </a:solidFill>
                <a:latin typeface="Comic Sans MS" pitchFamily="66" charset="0"/>
              </a:rPr>
              <a:t>Клиничке манифестације трбушног тифуса</a:t>
            </a:r>
            <a:endParaRPr lang="en-US" sz="3200" dirty="0">
              <a:solidFill>
                <a:schemeClr val="accent1">
                  <a:tint val="83000"/>
                  <a:satMod val="150000"/>
                </a:schemeClr>
              </a:solidFill>
              <a:latin typeface="Comic Sans MS" pitchFamily="66" charset="0"/>
            </a:endParaRPr>
          </a:p>
        </p:txBody>
      </p:sp>
      <p:pic>
        <p:nvPicPr>
          <p:cNvPr id="27651" name="Content Placeholder 4" descr="images (1).jpg">
            <a:extLst>
              <a:ext uri="{FF2B5EF4-FFF2-40B4-BE49-F238E27FC236}">
                <a16:creationId xmlns:a16="http://schemas.microsoft.com/office/drawing/2014/main" id="{2C94E543-8625-6DF9-026A-AE046FA04327}"/>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2057400"/>
            <a:ext cx="4267200" cy="3195638"/>
          </a:xfrm>
          <a:solidFill>
            <a:schemeClr val="accent1"/>
          </a:solidFill>
          <a:ln>
            <a:solidFill>
              <a:schemeClr val="accent1"/>
            </a:solidFill>
            <a:miter lim="800000"/>
            <a:headEnd/>
            <a:tailEnd/>
          </a:ln>
        </p:spPr>
      </p:pic>
      <p:pic>
        <p:nvPicPr>
          <p:cNvPr id="27652" name="Content Placeholder 5" descr="typhoidrash-251x300.jpg">
            <a:extLst>
              <a:ext uri="{FF2B5EF4-FFF2-40B4-BE49-F238E27FC236}">
                <a16:creationId xmlns:a16="http://schemas.microsoft.com/office/drawing/2014/main" id="{BDDF487B-54CF-B897-D200-1C8C32238285}"/>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172200" y="2057400"/>
            <a:ext cx="2751138" cy="3289300"/>
          </a:xfrm>
          <a:solidFill>
            <a:schemeClr val="accent1"/>
          </a:solidFill>
          <a:ln>
            <a:solidFill>
              <a:schemeClr val="accent1"/>
            </a:solidFill>
            <a:miter lim="800000"/>
            <a:headEnd/>
            <a:tailEnd/>
          </a:ln>
        </p:spPr>
      </p:pic>
      <p:sp>
        <p:nvSpPr>
          <p:cNvPr id="8" name="Text Placeholder 6">
            <a:extLst>
              <a:ext uri="{FF2B5EF4-FFF2-40B4-BE49-F238E27FC236}">
                <a16:creationId xmlns:a16="http://schemas.microsoft.com/office/drawing/2014/main" id="{C2CD7BBE-B3A2-A0F2-794A-FFC08AE5573E}"/>
              </a:ext>
            </a:extLst>
          </p:cNvPr>
          <p:cNvSpPr txBox="1">
            <a:spLocks/>
          </p:cNvSpPr>
          <p:nvPr/>
        </p:nvSpPr>
        <p:spPr>
          <a:xfrm>
            <a:off x="533400" y="5943600"/>
            <a:ext cx="8153400" cy="1295400"/>
          </a:xfrm>
          <a:prstGeom prst="rect">
            <a:avLst/>
          </a:prstGeom>
        </p:spPr>
        <p:style>
          <a:lnRef idx="1">
            <a:schemeClr val="accent1"/>
          </a:lnRef>
          <a:fillRef idx="2">
            <a:schemeClr val="accent1"/>
          </a:fillRef>
          <a:effectRef idx="1">
            <a:schemeClr val="accent1"/>
          </a:effectRef>
          <a:fontRef idx="minor">
            <a:schemeClr val="dk1"/>
          </a:fontRef>
        </p:style>
        <p:txBody>
          <a:bodyPr>
            <a:normAutofit/>
          </a:bodyPr>
          <a:lstStyle/>
          <a:p>
            <a:pPr marL="498475" indent="-427038" eaLnBrk="1" hangingPunct="1">
              <a:spcBef>
                <a:spcPct val="20000"/>
              </a:spcBef>
              <a:buClr>
                <a:schemeClr val="accent1"/>
              </a:buClr>
              <a:buSzPct val="80000"/>
              <a:buFont typeface="Wingdings 2" pitchFamily="18" charset="2"/>
              <a:buChar char=""/>
              <a:defRPr/>
            </a:pPr>
            <a:r>
              <a:rPr lang="en-US" sz="2000" dirty="0" err="1">
                <a:solidFill>
                  <a:srgbClr val="000000"/>
                </a:solidFill>
                <a:latin typeface="Tahoma" pitchFamily="34" charset="0"/>
                <a:cs typeface="Tahoma" pitchFamily="34" charset="0"/>
              </a:rPr>
              <a:t>Розеола-јавља</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се</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код</a:t>
            </a:r>
            <a:r>
              <a:rPr lang="en-US" sz="2000" dirty="0">
                <a:solidFill>
                  <a:srgbClr val="000000"/>
                </a:solidFill>
                <a:latin typeface="Tahoma" pitchFamily="34" charset="0"/>
                <a:cs typeface="Tahoma" pitchFamily="34" charset="0"/>
              </a:rPr>
              <a:t> 30% </a:t>
            </a:r>
            <a:r>
              <a:rPr lang="en-US" sz="2000" dirty="0" err="1">
                <a:solidFill>
                  <a:srgbClr val="000000"/>
                </a:solidFill>
                <a:latin typeface="Tahoma" pitchFamily="34" charset="0"/>
                <a:cs typeface="Tahoma" pitchFamily="34" charset="0"/>
              </a:rPr>
              <a:t>болесника</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на</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предњем</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трбушном</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зиду</a:t>
            </a:r>
            <a:r>
              <a:rPr lang="en-US" sz="2000" dirty="0">
                <a:solidFill>
                  <a:srgbClr val="000000"/>
                </a:solidFill>
                <a:latin typeface="Tahoma" pitchFamily="34" charset="0"/>
                <a:cs typeface="Tahoma" pitchFamily="34" charset="0"/>
              </a:rPr>
              <a:t> у </a:t>
            </a:r>
            <a:r>
              <a:rPr lang="en-US" sz="2000" dirty="0" err="1">
                <a:solidFill>
                  <a:srgbClr val="000000"/>
                </a:solidFill>
                <a:latin typeface="Tahoma" pitchFamily="34" charset="0"/>
                <a:cs typeface="Tahoma" pitchFamily="34" charset="0"/>
              </a:rPr>
              <a:t>виду</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макула</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или</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макулопапула</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бледо</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ру</a:t>
            </a:r>
            <a:r>
              <a:rPr lang="sr-Cyrl-RS" sz="2000" dirty="0">
                <a:solidFill>
                  <a:srgbClr val="000000"/>
                </a:solidFill>
                <a:latin typeface="Tahoma" pitchFamily="34" charset="0"/>
                <a:cs typeface="Tahoma" pitchFamily="34" charset="0"/>
              </a:rPr>
              <a:t>ж</a:t>
            </a:r>
            <a:r>
              <a:rPr lang="en-US" sz="2000" dirty="0" err="1">
                <a:solidFill>
                  <a:srgbClr val="000000"/>
                </a:solidFill>
                <a:latin typeface="Tahoma" pitchFamily="34" charset="0"/>
                <a:cs typeface="Tahoma" pitchFamily="34" charset="0"/>
              </a:rPr>
              <a:t>ичасте</a:t>
            </a:r>
            <a:r>
              <a:rPr lang="en-US" sz="2000" dirty="0">
                <a:solidFill>
                  <a:srgbClr val="000000"/>
                </a:solidFill>
                <a:latin typeface="Tahoma" pitchFamily="34" charset="0"/>
                <a:cs typeface="Tahoma" pitchFamily="34" charset="0"/>
              </a:rPr>
              <a:t> </a:t>
            </a:r>
            <a:r>
              <a:rPr lang="en-US" sz="2000" dirty="0" err="1">
                <a:solidFill>
                  <a:srgbClr val="000000"/>
                </a:solidFill>
                <a:latin typeface="Tahoma" pitchFamily="34" charset="0"/>
                <a:cs typeface="Tahoma" pitchFamily="34" charset="0"/>
              </a:rPr>
              <a:t>боје</a:t>
            </a:r>
            <a:endParaRPr lang="en-US" sz="2000"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r>
              <a:rPr lang="en-US" sz="2000" dirty="0" err="1">
                <a:solidFill>
                  <a:schemeClr val="bg1"/>
                </a:solidFill>
                <a:latin typeface="Tahoma" pitchFamily="34" charset="0"/>
                <a:cs typeface="Tahoma" pitchFamily="34" charset="0"/>
              </a:rPr>
              <a:t>Губе</a:t>
            </a:r>
            <a:r>
              <a:rPr lang="en-US" sz="2000" dirty="0">
                <a:solidFill>
                  <a:schemeClr val="bg1"/>
                </a:solidFill>
                <a:latin typeface="Tahoma" pitchFamily="34" charset="0"/>
                <a:cs typeface="Tahoma" pitchFamily="34" charset="0"/>
              </a:rPr>
              <a:t> </a:t>
            </a:r>
            <a:r>
              <a:rPr lang="en-US" sz="2000" dirty="0" err="1">
                <a:solidFill>
                  <a:schemeClr val="bg1"/>
                </a:solidFill>
                <a:latin typeface="Tahoma" pitchFamily="34" charset="0"/>
                <a:cs typeface="Tahoma" pitchFamily="34" charset="0"/>
              </a:rPr>
              <a:t>се</a:t>
            </a:r>
            <a:r>
              <a:rPr lang="en-US" sz="2000" dirty="0">
                <a:solidFill>
                  <a:schemeClr val="bg1"/>
                </a:solidFill>
                <a:latin typeface="Tahoma" pitchFamily="34" charset="0"/>
                <a:cs typeface="Tahoma" pitchFamily="34" charset="0"/>
              </a:rPr>
              <a:t> </a:t>
            </a:r>
            <a:r>
              <a:rPr lang="en-US" sz="2000" dirty="0" err="1">
                <a:solidFill>
                  <a:schemeClr val="bg1"/>
                </a:solidFill>
                <a:latin typeface="Tahoma" pitchFamily="34" charset="0"/>
                <a:cs typeface="Tahoma" pitchFamily="34" charset="0"/>
              </a:rPr>
              <a:t>на</a:t>
            </a:r>
            <a:r>
              <a:rPr lang="en-US" sz="2000" dirty="0">
                <a:solidFill>
                  <a:schemeClr val="bg1"/>
                </a:solidFill>
                <a:latin typeface="Tahoma" pitchFamily="34" charset="0"/>
                <a:cs typeface="Tahoma" pitchFamily="34" charset="0"/>
              </a:rPr>
              <a:t> </a:t>
            </a:r>
            <a:r>
              <a:rPr lang="en-US" sz="2000" dirty="0" err="1">
                <a:solidFill>
                  <a:schemeClr val="bg1"/>
                </a:solidFill>
                <a:latin typeface="Tahoma" pitchFamily="34" charset="0"/>
                <a:cs typeface="Tahoma" pitchFamily="34" charset="0"/>
              </a:rPr>
              <a:t>витропресију</a:t>
            </a:r>
            <a:r>
              <a:rPr lang="en-US" sz="2000" dirty="0">
                <a:solidFill>
                  <a:schemeClr val="bg1"/>
                </a:solidFill>
                <a:latin typeface="Tahoma" pitchFamily="34" charset="0"/>
                <a:cs typeface="Tahoma" pitchFamily="34" charset="0"/>
              </a:rPr>
              <a:t>, </a:t>
            </a:r>
            <a:r>
              <a:rPr lang="en-US" sz="2000" dirty="0" err="1">
                <a:solidFill>
                  <a:schemeClr val="bg1"/>
                </a:solidFill>
                <a:latin typeface="Tahoma" pitchFamily="34" charset="0"/>
                <a:cs typeface="Tahoma" pitchFamily="34" charset="0"/>
              </a:rPr>
              <a:t>трају</a:t>
            </a:r>
            <a:r>
              <a:rPr lang="en-US" sz="2000" dirty="0">
                <a:solidFill>
                  <a:schemeClr val="bg1"/>
                </a:solidFill>
                <a:latin typeface="Tahoma" pitchFamily="34" charset="0"/>
                <a:cs typeface="Tahoma" pitchFamily="34" charset="0"/>
              </a:rPr>
              <a:t> 3-5 </a:t>
            </a:r>
            <a:r>
              <a:rPr lang="en-US" sz="2000" dirty="0" err="1">
                <a:solidFill>
                  <a:schemeClr val="bg1"/>
                </a:solidFill>
                <a:latin typeface="Tahoma" pitchFamily="34" charset="0"/>
                <a:cs typeface="Tahoma" pitchFamily="34" charset="0"/>
              </a:rPr>
              <a:t>дана</a:t>
            </a:r>
            <a:endParaRPr lang="en-US" sz="2000" dirty="0">
              <a:solidFill>
                <a:schemeClr val="bg1"/>
              </a:solidFill>
              <a:latin typeface="Tahoma" pitchFamily="34" charset="0"/>
              <a:cs typeface="Tahoma" pitchFamily="34" charset="0"/>
            </a:endParaRPr>
          </a:p>
        </p:txBody>
      </p:sp>
      <p:sp>
        <p:nvSpPr>
          <p:cNvPr id="27656" name="Slide Number Placeholder 5">
            <a:extLst>
              <a:ext uri="{FF2B5EF4-FFF2-40B4-BE49-F238E27FC236}">
                <a16:creationId xmlns:a16="http://schemas.microsoft.com/office/drawing/2014/main" id="{CA54E036-2222-9419-4CC7-959B68D9CC3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FBCBB5-4906-44E3-AB48-9A76112ED323}" type="slidenum">
              <a:rPr lang="en-US" altLang="en-US" smtClean="0"/>
              <a:pPr/>
              <a:t>17</a:t>
            </a:fld>
            <a:endParaRPr lang="en-US" altLang="en-US"/>
          </a:p>
        </p:txBody>
      </p:sp>
    </p:spTree>
  </p:cSld>
  <p:clrMapOvr>
    <a:masterClrMapping/>
  </p:clrMapOvr>
  <p:transition spd="slow" advTm="23638"/>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23EAF-3D31-0AB1-7ADB-3DB0F1115443}"/>
              </a:ext>
            </a:extLst>
          </p:cNvPr>
          <p:cNvSpPr>
            <a:spLocks noGrp="1"/>
          </p:cNvSpPr>
          <p:nvPr>
            <p:ph type="title"/>
          </p:nvPr>
        </p:nvSpPr>
        <p:spPr/>
        <p:txBody>
          <a:bodyPr/>
          <a:lstStyle/>
          <a:p>
            <a:pPr algn="ctr" eaLnBrk="1" fontAlgn="auto" hangingPunct="1">
              <a:spcAft>
                <a:spcPts val="0"/>
              </a:spcAft>
              <a:defRPr/>
            </a:pPr>
            <a:r>
              <a:rPr lang="sr-Cyrl-RS" sz="3200" dirty="0">
                <a:solidFill>
                  <a:schemeClr val="accent1">
                    <a:tint val="83000"/>
                    <a:satMod val="150000"/>
                  </a:schemeClr>
                </a:solidFill>
                <a:latin typeface="Comic Sans MS" pitchFamily="66" charset="0"/>
              </a:rPr>
              <a:t>Клиничке манифестације трбушног тифуса</a:t>
            </a:r>
            <a:endParaRPr lang="en-US" sz="3200" dirty="0">
              <a:solidFill>
                <a:schemeClr val="accent1">
                  <a:tint val="83000"/>
                  <a:satMod val="150000"/>
                </a:schemeClr>
              </a:solidFill>
              <a:latin typeface="Comic Sans MS" pitchFamily="66" charset="0"/>
            </a:endParaRPr>
          </a:p>
        </p:txBody>
      </p:sp>
      <p:pic>
        <p:nvPicPr>
          <p:cNvPr id="5" name="Content Placeholder 4" descr="Typhoid-Fever-fig-1.jpg">
            <a:extLst>
              <a:ext uri="{FF2B5EF4-FFF2-40B4-BE49-F238E27FC236}">
                <a16:creationId xmlns:a16="http://schemas.microsoft.com/office/drawing/2014/main" id="{D439573F-C763-365D-5F14-46EAD3DF255C}"/>
              </a:ext>
            </a:extLst>
          </p:cNvPr>
          <p:cNvPicPr>
            <a:picLocks noGrp="1" noChangeAspect="1"/>
          </p:cNvPicPr>
          <p:nvPr>
            <p:ph sz="half" idx="1"/>
          </p:nvPr>
        </p:nvPicPr>
        <p:blipFill>
          <a:blip r:embed="rId2" cstate="print"/>
          <a:stretch>
            <a:fillRect/>
          </a:stretch>
        </p:blipFill>
        <p:spPr>
          <a:xfrm>
            <a:off x="304800" y="2133600"/>
            <a:ext cx="5086545" cy="4114799"/>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Content Placeholder 5" descr="2012-12-16-10.19.09.jpg">
            <a:extLst>
              <a:ext uri="{FF2B5EF4-FFF2-40B4-BE49-F238E27FC236}">
                <a16:creationId xmlns:a16="http://schemas.microsoft.com/office/drawing/2014/main" id="{A6801397-4000-5C49-AD55-E79BBC42B746}"/>
              </a:ext>
            </a:extLst>
          </p:cNvPr>
          <p:cNvPicPr>
            <a:picLocks noGrp="1" noChangeAspect="1"/>
          </p:cNvPicPr>
          <p:nvPr>
            <p:ph sz="half" idx="2"/>
          </p:nvPr>
        </p:nvPicPr>
        <p:blipFill>
          <a:blip r:embed="rId3" cstate="print"/>
          <a:stretch>
            <a:fillRect/>
          </a:stretch>
        </p:blipFill>
        <p:spPr>
          <a:xfrm>
            <a:off x="5638800" y="2133600"/>
            <a:ext cx="4071163" cy="4114800"/>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 Placeholder 6">
            <a:extLst>
              <a:ext uri="{FF2B5EF4-FFF2-40B4-BE49-F238E27FC236}">
                <a16:creationId xmlns:a16="http://schemas.microsoft.com/office/drawing/2014/main" id="{1E6A0BA4-3147-2F63-C1A0-FDBBD79F1843}"/>
              </a:ext>
            </a:extLst>
          </p:cNvPr>
          <p:cNvSpPr txBox="1">
            <a:spLocks/>
          </p:cNvSpPr>
          <p:nvPr/>
        </p:nvSpPr>
        <p:spPr>
          <a:xfrm>
            <a:off x="533400" y="6629400"/>
            <a:ext cx="8153400" cy="1143000"/>
          </a:xfrm>
          <a:prstGeom prst="rect">
            <a:avLst/>
          </a:prstGeom>
        </p:spPr>
        <p:style>
          <a:lnRef idx="3">
            <a:schemeClr val="lt1"/>
          </a:lnRef>
          <a:fillRef idx="1">
            <a:schemeClr val="accent6"/>
          </a:fillRef>
          <a:effectRef idx="1">
            <a:schemeClr val="accent6"/>
          </a:effectRef>
          <a:fontRef idx="minor">
            <a:schemeClr val="lt1"/>
          </a:fontRef>
        </p:style>
        <p:txBody>
          <a:bodyPr>
            <a:normAutofit/>
          </a:bodyPr>
          <a:lstStyle/>
          <a:p>
            <a:pPr marL="498475" indent="-427038" eaLnBrk="1" hangingPunct="1">
              <a:spcBef>
                <a:spcPct val="20000"/>
              </a:spcBef>
              <a:buClr>
                <a:schemeClr val="accent1"/>
              </a:buClr>
              <a:buSzPct val="80000"/>
              <a:buFont typeface="Wingdings 2" pitchFamily="18" charset="2"/>
              <a:buChar char=""/>
              <a:defRPr/>
            </a:pPr>
            <a:r>
              <a:rPr lang="en-US" sz="2400">
                <a:solidFill>
                  <a:srgbClr val="FFFFFF"/>
                </a:solidFill>
                <a:latin typeface="Tahoma" pitchFamily="34" charset="0"/>
                <a:cs typeface="Tahoma" pitchFamily="34" charset="0"/>
              </a:rPr>
              <a:t>Језик је обложен, испуцао и бео, личи на храстову кору, изразито сув и храпав  </a:t>
            </a:r>
            <a:endParaRPr lang="en-US" sz="2400">
              <a:solidFill>
                <a:schemeClr val="tx1"/>
              </a:solidFill>
              <a:latin typeface="Tahoma" pitchFamily="34" charset="0"/>
              <a:cs typeface="Tahoma" pitchFamily="34" charset="0"/>
            </a:endParaRPr>
          </a:p>
        </p:txBody>
      </p:sp>
      <p:sp>
        <p:nvSpPr>
          <p:cNvPr id="28678" name="Slide Number Placeholder 7">
            <a:extLst>
              <a:ext uri="{FF2B5EF4-FFF2-40B4-BE49-F238E27FC236}">
                <a16:creationId xmlns:a16="http://schemas.microsoft.com/office/drawing/2014/main" id="{B67231C0-BEAE-CA9E-BB91-7050DF74F77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450414-0472-4672-86F0-BD3FD1378DF2}" type="slidenum">
              <a:rPr lang="en-US" altLang="en-US" smtClean="0"/>
              <a:pPr/>
              <a:t>18</a:t>
            </a:fld>
            <a:endParaRPr lang="en-US" altLang="en-US"/>
          </a:p>
        </p:txBody>
      </p:sp>
    </p:spTree>
  </p:cSld>
  <p:clrMapOvr>
    <a:masterClrMapping/>
  </p:clrMapOvr>
  <p:transition spd="slow" advTm="936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B12C5-5A41-D1F3-2B53-FB3B88964266}"/>
              </a:ext>
            </a:extLst>
          </p:cNvPr>
          <p:cNvSpPr>
            <a:spLocks noGrp="1"/>
          </p:cNvSpPr>
          <p:nvPr>
            <p:ph type="title"/>
          </p:nvPr>
        </p:nvSpPr>
        <p:spPr/>
        <p:txBody>
          <a:bodyPr/>
          <a:lstStyle/>
          <a:p>
            <a:pPr algn="ctr" eaLnBrk="1" hangingPunct="1">
              <a:defRPr/>
            </a:pPr>
            <a:r>
              <a:rPr lang="sr-Cyrl-RS" sz="2800" dirty="0">
                <a:latin typeface="Comic Sans MS" pitchFamily="66" charset="0"/>
              </a:rPr>
              <a:t>Компликације трбушног тифуса</a:t>
            </a:r>
            <a:endParaRPr lang="en-US" sz="2800" dirty="0">
              <a:latin typeface="Comic Sans MS" pitchFamily="66" charset="0"/>
            </a:endParaRPr>
          </a:p>
        </p:txBody>
      </p:sp>
      <p:graphicFrame>
        <p:nvGraphicFramePr>
          <p:cNvPr id="7" name="Content Placeholder 6">
            <a:extLst>
              <a:ext uri="{FF2B5EF4-FFF2-40B4-BE49-F238E27FC236}">
                <a16:creationId xmlns:a16="http://schemas.microsoft.com/office/drawing/2014/main" id="{BED2E658-CFDC-BE48-160A-095C763B1E87}"/>
              </a:ext>
            </a:extLst>
          </p:cNvPr>
          <p:cNvGraphicFramePr>
            <a:graphicFrameLocks noGrp="1"/>
          </p:cNvGraphicFramePr>
          <p:nvPr>
            <p:ph sz="half" idx="1"/>
          </p:nvPr>
        </p:nvGraphicFramePr>
        <p:xfrm>
          <a:off x="503238" y="1952625"/>
          <a:ext cx="7650162" cy="4524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9700" name="Group 7">
            <a:extLst>
              <a:ext uri="{FF2B5EF4-FFF2-40B4-BE49-F238E27FC236}">
                <a16:creationId xmlns:a16="http://schemas.microsoft.com/office/drawing/2014/main" id="{04085C95-1472-AE3D-8040-DC26B919CB5B}"/>
              </a:ext>
            </a:extLst>
          </p:cNvPr>
          <p:cNvGrpSpPr>
            <a:grpSpLocks/>
          </p:cNvGrpSpPr>
          <p:nvPr/>
        </p:nvGrpSpPr>
        <p:grpSpPr bwMode="auto">
          <a:xfrm>
            <a:off x="533400" y="6858000"/>
            <a:ext cx="7650163" cy="914400"/>
            <a:chOff x="0" y="4054207"/>
            <a:chExt cx="7650162" cy="957600"/>
          </a:xfrm>
        </p:grpSpPr>
        <p:sp>
          <p:nvSpPr>
            <p:cNvPr id="9" name="Rectangle 8">
              <a:extLst>
                <a:ext uri="{FF2B5EF4-FFF2-40B4-BE49-F238E27FC236}">
                  <a16:creationId xmlns:a16="http://schemas.microsoft.com/office/drawing/2014/main" id="{DB0711FB-00B2-625B-EF9D-D95E26770A77}"/>
                </a:ext>
              </a:extLst>
            </p:cNvPr>
            <p:cNvSpPr/>
            <p:nvPr/>
          </p:nvSpPr>
          <p:spPr>
            <a:xfrm>
              <a:off x="0" y="4054207"/>
              <a:ext cx="7650162" cy="9576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Rectangle 9">
              <a:extLst>
                <a:ext uri="{FF2B5EF4-FFF2-40B4-BE49-F238E27FC236}">
                  <a16:creationId xmlns:a16="http://schemas.microsoft.com/office/drawing/2014/main" id="{2EE50E39-97DF-EA51-AB12-0664E5F4A939}"/>
                </a:ext>
              </a:extLst>
            </p:cNvPr>
            <p:cNvSpPr/>
            <p:nvPr/>
          </p:nvSpPr>
          <p:spPr>
            <a:xfrm>
              <a:off x="0" y="4054207"/>
              <a:ext cx="7650162" cy="9576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593738" tIns="791464" rIns="593738" bIns="270256" spcCol="1270"/>
            <a:lstStyle/>
            <a:p>
              <a:pPr marL="285750" lvl="1" indent="-285750" defTabSz="1689100">
                <a:lnSpc>
                  <a:spcPct val="90000"/>
                </a:lnSpc>
                <a:spcAft>
                  <a:spcPct val="15000"/>
                </a:spcAft>
                <a:buFontTx/>
                <a:buChar char="••"/>
                <a:defRPr/>
              </a:pPr>
              <a:endParaRPr lang="en-US" sz="3800" dirty="0"/>
            </a:p>
          </p:txBody>
        </p:sp>
      </p:grpSp>
      <p:grpSp>
        <p:nvGrpSpPr>
          <p:cNvPr id="29701" name="Group 10">
            <a:extLst>
              <a:ext uri="{FF2B5EF4-FFF2-40B4-BE49-F238E27FC236}">
                <a16:creationId xmlns:a16="http://schemas.microsoft.com/office/drawing/2014/main" id="{E6EAE000-2D36-702E-42D7-BC3539879623}"/>
              </a:ext>
            </a:extLst>
          </p:cNvPr>
          <p:cNvGrpSpPr>
            <a:grpSpLocks/>
          </p:cNvGrpSpPr>
          <p:nvPr/>
        </p:nvGrpSpPr>
        <p:grpSpPr bwMode="auto">
          <a:xfrm>
            <a:off x="762000" y="6477000"/>
            <a:ext cx="5354638" cy="1003300"/>
            <a:chOff x="382508" y="3125107"/>
            <a:chExt cx="5355113" cy="1003680"/>
          </a:xfrm>
        </p:grpSpPr>
        <p:sp>
          <p:nvSpPr>
            <p:cNvPr id="12" name="Rounded Rectangle 11">
              <a:extLst>
                <a:ext uri="{FF2B5EF4-FFF2-40B4-BE49-F238E27FC236}">
                  <a16:creationId xmlns:a16="http://schemas.microsoft.com/office/drawing/2014/main" id="{E319FE8F-C234-B033-87E5-74D661BD3BA7}"/>
                </a:ext>
              </a:extLst>
            </p:cNvPr>
            <p:cNvSpPr/>
            <p:nvPr/>
          </p:nvSpPr>
          <p:spPr>
            <a:xfrm>
              <a:off x="382508" y="3125107"/>
              <a:ext cx="5355113" cy="10036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3" name="Rounded Rectangle 4">
              <a:extLst>
                <a:ext uri="{FF2B5EF4-FFF2-40B4-BE49-F238E27FC236}">
                  <a16:creationId xmlns:a16="http://schemas.microsoft.com/office/drawing/2014/main" id="{DDFE926F-9CF7-E851-B298-A6AE9A58A8F5}"/>
                </a:ext>
              </a:extLst>
            </p:cNvPr>
            <p:cNvSpPr/>
            <p:nvPr/>
          </p:nvSpPr>
          <p:spPr>
            <a:xfrm>
              <a:off x="431725" y="3174339"/>
              <a:ext cx="5256678" cy="905218"/>
            </a:xfrm>
            <a:prstGeom prst="rect">
              <a:avLst/>
            </a:prstGeom>
          </p:spPr>
          <p:style>
            <a:lnRef idx="0">
              <a:scrgbClr r="0" g="0" b="0"/>
            </a:lnRef>
            <a:fillRef idx="0">
              <a:scrgbClr r="0" g="0" b="0"/>
            </a:fillRef>
            <a:effectRef idx="0">
              <a:scrgbClr r="0" g="0" b="0"/>
            </a:effectRef>
            <a:fontRef idx="minor">
              <a:schemeClr val="lt1"/>
            </a:fontRef>
          </p:style>
          <p:txBody>
            <a:bodyPr lIns="202411" tIns="0" rIns="202411" bIns="0" spcCol="1270" anchor="ctr"/>
            <a:lstStyle/>
            <a:p>
              <a:pPr defTabSz="1511300">
                <a:lnSpc>
                  <a:spcPct val="90000"/>
                </a:lnSpc>
                <a:spcAft>
                  <a:spcPct val="35000"/>
                </a:spcAft>
                <a:defRPr/>
              </a:pPr>
              <a:endParaRPr lang="en-US" sz="3400"/>
            </a:p>
          </p:txBody>
        </p:sp>
      </p:grpSp>
      <p:sp>
        <p:nvSpPr>
          <p:cNvPr id="29702" name="Rectangle 13">
            <a:extLst>
              <a:ext uri="{FF2B5EF4-FFF2-40B4-BE49-F238E27FC236}">
                <a16:creationId xmlns:a16="http://schemas.microsoft.com/office/drawing/2014/main" id="{E089672D-ED85-58A7-E672-36656803126C}"/>
              </a:ext>
            </a:extLst>
          </p:cNvPr>
          <p:cNvSpPr>
            <a:spLocks noChangeArrowheads="1"/>
          </p:cNvSpPr>
          <p:nvPr/>
        </p:nvSpPr>
        <p:spPr bwMode="auto">
          <a:xfrm flipV="1">
            <a:off x="1219200" y="4810125"/>
            <a:ext cx="4537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Бактеријске</a:t>
            </a:r>
          </a:p>
        </p:txBody>
      </p:sp>
      <p:sp>
        <p:nvSpPr>
          <p:cNvPr id="29703" name="Rectangle 14">
            <a:extLst>
              <a:ext uri="{FF2B5EF4-FFF2-40B4-BE49-F238E27FC236}">
                <a16:creationId xmlns:a16="http://schemas.microsoft.com/office/drawing/2014/main" id="{B7143111-991A-759F-7B75-BEE6CE1B4C7D}"/>
              </a:ext>
            </a:extLst>
          </p:cNvPr>
          <p:cNvSpPr>
            <a:spLocks noChangeArrowheads="1"/>
          </p:cNvSpPr>
          <p:nvPr/>
        </p:nvSpPr>
        <p:spPr bwMode="auto">
          <a:xfrm>
            <a:off x="1066800" y="6656388"/>
            <a:ext cx="4689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000" b="1"/>
              <a:t>Јатрогене</a:t>
            </a:r>
            <a:r>
              <a:rPr lang="en-US" altLang="en-US" sz="2000"/>
              <a:t>-агранулоцитоза, алергија</a:t>
            </a:r>
          </a:p>
        </p:txBody>
      </p:sp>
      <p:sp>
        <p:nvSpPr>
          <p:cNvPr id="29704" name="Slide Number Placeholder 13">
            <a:extLst>
              <a:ext uri="{FF2B5EF4-FFF2-40B4-BE49-F238E27FC236}">
                <a16:creationId xmlns:a16="http://schemas.microsoft.com/office/drawing/2014/main" id="{9E08811B-9F1F-AAE7-6491-BE3DBFC4CC0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3C9A491-0871-4274-B17E-850F3E7F00A6}" type="slidenum">
              <a:rPr lang="en-US" altLang="en-US" smtClean="0"/>
              <a:pPr/>
              <a:t>19</a:t>
            </a:fld>
            <a:endParaRPr lang="en-US" altLang="en-US"/>
          </a:p>
        </p:txBody>
      </p:sp>
    </p:spTree>
  </p:cSld>
  <p:clrMapOvr>
    <a:masterClrMapping/>
  </p:clrMapOvr>
  <p:transition spd="slow" advTm="43169"/>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F1509-A909-502D-139B-F10F55EE172B}"/>
              </a:ext>
            </a:extLst>
          </p:cNvPr>
          <p:cNvSpPr>
            <a:spLocks noGrp="1"/>
          </p:cNvSpPr>
          <p:nvPr>
            <p:ph type="title"/>
          </p:nvPr>
        </p:nvSpPr>
        <p:spPr/>
        <p:txBody>
          <a:bodyPr/>
          <a:lstStyle/>
          <a:p>
            <a:pPr marL="539977" eaLnBrk="1" fontAlgn="auto" hangingPunct="1">
              <a:spcAft>
                <a:spcPts val="0"/>
              </a:spcAft>
              <a:defRPr/>
            </a:pPr>
            <a:r>
              <a:rPr lang="sr-Cyrl-RS" dirty="0">
                <a:solidFill>
                  <a:schemeClr val="accent1">
                    <a:tint val="83000"/>
                    <a:satMod val="150000"/>
                  </a:schemeClr>
                </a:solidFill>
                <a:latin typeface="Comic Sans MS" pitchFamily="66" charset="0"/>
              </a:rPr>
              <a:t>Инвазивне инфекције</a:t>
            </a:r>
            <a:endParaRPr lang="en-US" dirty="0">
              <a:solidFill>
                <a:schemeClr val="accent1">
                  <a:tint val="83000"/>
                  <a:satMod val="150000"/>
                </a:schemeClr>
              </a:solidFill>
            </a:endParaRPr>
          </a:p>
        </p:txBody>
      </p:sp>
      <p:sp>
        <p:nvSpPr>
          <p:cNvPr id="10243" name="Content Placeholder 2">
            <a:extLst>
              <a:ext uri="{FF2B5EF4-FFF2-40B4-BE49-F238E27FC236}">
                <a16:creationId xmlns:a16="http://schemas.microsoft.com/office/drawing/2014/main" id="{8CFC5844-9F52-AEFC-4935-1D3BD7DBBBCE}"/>
              </a:ext>
            </a:extLst>
          </p:cNvPr>
          <p:cNvSpPr>
            <a:spLocks noGrp="1"/>
          </p:cNvSpPr>
          <p:nvPr>
            <p:ph idx="1"/>
          </p:nvPr>
        </p:nvSpPr>
        <p:spPr>
          <a:xfrm>
            <a:off x="503238" y="2133600"/>
            <a:ext cx="9051925" cy="5181600"/>
          </a:xfrm>
        </p:spPr>
        <p:txBody>
          <a:bodyPr/>
          <a:lstStyle/>
          <a:p>
            <a:pPr eaLnBrk="1" hangingPunct="1"/>
            <a:r>
              <a:rPr lang="en-US" altLang="en-US" sz="2400"/>
              <a:t>Заједничка особина инвазивних микрооганизама дигестивног тракта је да врше инвазију слузнице гастроинтестиналног тракта</a:t>
            </a:r>
          </a:p>
          <a:p>
            <a:pPr eaLnBrk="1" hangingPunct="1">
              <a:buFont typeface="Wingdings 2" panose="05020102010507070707" pitchFamily="18" charset="2"/>
              <a:buNone/>
            </a:pPr>
            <a:endParaRPr lang="en-US" altLang="en-US" sz="2400"/>
          </a:p>
          <a:p>
            <a:pPr eaLnBrk="1" hangingPunct="1"/>
            <a:r>
              <a:rPr lang="en-US" altLang="en-US" sz="2400"/>
              <a:t>Могући механизми продукције течности:</a:t>
            </a:r>
          </a:p>
          <a:p>
            <a:pPr eaLnBrk="1" hangingPunct="1">
              <a:buFont typeface="Wingdings" panose="05000000000000000000" pitchFamily="2" charset="2"/>
              <a:buChar char="ü"/>
            </a:pPr>
            <a:r>
              <a:rPr lang="en-US" altLang="en-US" sz="2400"/>
              <a:t>Eндотоксин</a:t>
            </a:r>
          </a:p>
          <a:p>
            <a:pPr eaLnBrk="1" hangingPunct="1">
              <a:buFont typeface="Wingdings" panose="05000000000000000000" pitchFamily="2" charset="2"/>
              <a:buChar char="ü"/>
            </a:pPr>
            <a:r>
              <a:rPr lang="en-US" altLang="en-US" sz="2400"/>
              <a:t>Синтеза простагландина</a:t>
            </a:r>
          </a:p>
          <a:p>
            <a:pPr eaLnBrk="1" hangingPunct="1">
              <a:buFont typeface="Wingdings" panose="05000000000000000000" pitchFamily="2" charset="2"/>
              <a:buChar char="ü"/>
            </a:pPr>
            <a:r>
              <a:rPr lang="en-US" altLang="en-US" sz="2400"/>
              <a:t>Поремећај репсорпције због оштећења епитела</a:t>
            </a:r>
          </a:p>
          <a:p>
            <a:pPr eaLnBrk="1" hangingPunct="1"/>
            <a:endParaRPr lang="en-US" altLang="en-US"/>
          </a:p>
        </p:txBody>
      </p:sp>
      <p:sp>
        <p:nvSpPr>
          <p:cNvPr id="10244" name="Slide Number Placeholder 3">
            <a:extLst>
              <a:ext uri="{FF2B5EF4-FFF2-40B4-BE49-F238E27FC236}">
                <a16:creationId xmlns:a16="http://schemas.microsoft.com/office/drawing/2014/main" id="{49DF2C56-C820-D3E7-1F99-71EE61A878A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C1268C4-56E8-4574-B3AF-B8778E07F982}" type="slidenum">
              <a:rPr lang="en-US" altLang="en-US" smtClean="0"/>
              <a:pPr/>
              <a:t>2</a:t>
            </a:fld>
            <a:endParaRPr lang="en-US" altLang="en-US"/>
          </a:p>
        </p:txBody>
      </p:sp>
    </p:spTree>
  </p:cSld>
  <p:clrMapOvr>
    <a:masterClrMapping/>
  </p:clrMapOvr>
  <p:transition spd="slow" advTm="20319"/>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3B5E1-D8B3-8881-B8ED-5C6150A94477}"/>
              </a:ext>
            </a:extLst>
          </p:cNvPr>
          <p:cNvSpPr>
            <a:spLocks noGrp="1"/>
          </p:cNvSpPr>
          <p:nvPr>
            <p:ph type="title"/>
          </p:nvPr>
        </p:nvSpPr>
        <p:spPr/>
        <p:txBody>
          <a:bodyPr/>
          <a:lstStyle/>
          <a:p>
            <a:pPr eaLnBrk="1" fontAlgn="auto" hangingPunct="1">
              <a:spcAft>
                <a:spcPts val="0"/>
              </a:spcAft>
              <a:defRPr/>
            </a:pPr>
            <a:r>
              <a:rPr lang="sr-Cyrl-RS" sz="2800" b="1" dirty="0">
                <a:solidFill>
                  <a:schemeClr val="accent1">
                    <a:tint val="83000"/>
                    <a:satMod val="150000"/>
                  </a:schemeClr>
                </a:solidFill>
              </a:rPr>
              <a:t>Дијагноза</a:t>
            </a:r>
            <a:r>
              <a:rPr lang="en-US" sz="2800" b="1" dirty="0">
                <a:solidFill>
                  <a:schemeClr val="accent1">
                    <a:tint val="83000"/>
                    <a:satMod val="150000"/>
                  </a:schemeClr>
                </a:solidFill>
              </a:rPr>
              <a:t> </a:t>
            </a:r>
            <a:r>
              <a:rPr lang="sr-Cyrl-RS" sz="2800" b="1" dirty="0">
                <a:solidFill>
                  <a:schemeClr val="accent1">
                    <a:tint val="83000"/>
                    <a:satMod val="150000"/>
                  </a:schemeClr>
                </a:solidFill>
              </a:rPr>
              <a:t>трбушног тифуса</a:t>
            </a:r>
            <a:endParaRPr lang="en-US" sz="2800" b="1" dirty="0">
              <a:solidFill>
                <a:schemeClr val="accent1">
                  <a:tint val="83000"/>
                  <a:satMod val="150000"/>
                </a:schemeClr>
              </a:solidFill>
            </a:endParaRPr>
          </a:p>
        </p:txBody>
      </p:sp>
      <p:sp>
        <p:nvSpPr>
          <p:cNvPr id="30723" name="Content Placeholder 2">
            <a:extLst>
              <a:ext uri="{FF2B5EF4-FFF2-40B4-BE49-F238E27FC236}">
                <a16:creationId xmlns:a16="http://schemas.microsoft.com/office/drawing/2014/main" id="{D6C480C4-3413-3CD6-70FC-BE46393DF445}"/>
              </a:ext>
            </a:extLst>
          </p:cNvPr>
          <p:cNvSpPr>
            <a:spLocks noGrp="1"/>
          </p:cNvSpPr>
          <p:nvPr>
            <p:ph sz="half" idx="1"/>
          </p:nvPr>
        </p:nvSpPr>
        <p:spPr>
          <a:xfrm>
            <a:off x="503238" y="1952625"/>
            <a:ext cx="5973762" cy="5129213"/>
          </a:xfrm>
        </p:spPr>
        <p:txBody>
          <a:bodyPr/>
          <a:lstStyle/>
          <a:p>
            <a:pPr eaLnBrk="1" hangingPunct="1"/>
            <a:r>
              <a:rPr lang="en-US" altLang="en-US" sz="2400">
                <a:latin typeface="Tahoma" panose="020B0604030504040204" pitchFamily="34" charset="0"/>
                <a:cs typeface="Tahoma" panose="020B0604030504040204" pitchFamily="34" charset="0"/>
              </a:rPr>
              <a:t>Лабораторијске анализе-</a:t>
            </a:r>
            <a:r>
              <a:rPr lang="en-US" altLang="en-US" sz="2400">
                <a:solidFill>
                  <a:schemeClr val="accent1"/>
                </a:solidFill>
                <a:latin typeface="Tahoma" panose="020B0604030504040204" pitchFamily="34" charset="0"/>
                <a:cs typeface="Tahoma" panose="020B0604030504040204" pitchFamily="34" charset="0"/>
              </a:rPr>
              <a:t>леукопенија са  неутропенијом</a:t>
            </a:r>
          </a:p>
          <a:p>
            <a:pPr eaLnBrk="1" hangingPunct="1">
              <a:buFont typeface="Wingdings 2" panose="05020102010507070707" pitchFamily="18" charset="2"/>
              <a:buNone/>
            </a:pPr>
            <a:endParaRPr lang="en-US" altLang="en-US" sz="2400">
              <a:solidFill>
                <a:schemeClr val="accent1"/>
              </a:solidFill>
              <a:latin typeface="Tahoma" panose="020B0604030504040204" pitchFamily="34" charset="0"/>
              <a:cs typeface="Tahoma" panose="020B0604030504040204" pitchFamily="34" charset="0"/>
            </a:endParaRPr>
          </a:p>
          <a:p>
            <a:pPr eaLnBrk="1" hangingPunct="1"/>
            <a:endParaRPr lang="en-US" altLang="en-US" sz="2400">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Бактериолошка испитивања</a:t>
            </a:r>
          </a:p>
          <a:p>
            <a:pPr eaLnBrk="1" hangingPunct="1">
              <a:buFont typeface="Wingdings" panose="05000000000000000000" pitchFamily="2" charset="2"/>
              <a:buChar char="ü"/>
            </a:pPr>
            <a:r>
              <a:rPr lang="en-US" altLang="en-US" sz="2400">
                <a:solidFill>
                  <a:schemeClr val="accent1"/>
                </a:solidFill>
                <a:latin typeface="Tahoma" panose="020B0604030504040204" pitchFamily="34" charset="0"/>
                <a:cs typeface="Tahoma" panose="020B0604030504040204" pitchFamily="34" charset="0"/>
              </a:rPr>
              <a:t>Хемокултура</a:t>
            </a:r>
          </a:p>
          <a:p>
            <a:pPr eaLnBrk="1" hangingPunct="1">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Копрокултура</a:t>
            </a:r>
          </a:p>
          <a:p>
            <a:pPr eaLnBrk="1" hangingPunct="1">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Уринокултура</a:t>
            </a:r>
          </a:p>
          <a:p>
            <a:pPr eaLnBrk="1" hangingPunct="1">
              <a:buFont typeface="Wingdings" panose="05000000000000000000" pitchFamily="2" charset="2"/>
              <a:buChar char="ü"/>
            </a:pPr>
            <a:r>
              <a:rPr lang="en-US" altLang="en-US" sz="2400">
                <a:solidFill>
                  <a:schemeClr val="accent1"/>
                </a:solidFill>
                <a:latin typeface="Tahoma" panose="020B0604030504040204" pitchFamily="34" charset="0"/>
                <a:cs typeface="Tahoma" panose="020B0604030504040204" pitchFamily="34" charset="0"/>
              </a:rPr>
              <a:t>Култура из косне сржи</a:t>
            </a:r>
          </a:p>
          <a:p>
            <a:pPr eaLnBrk="1" hangingPunct="1">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Биликултура</a:t>
            </a:r>
          </a:p>
          <a:p>
            <a:pPr eaLnBrk="1" hangingPunct="1"/>
            <a:endParaRPr lang="en-US" altLang="en-US" sz="2400">
              <a:latin typeface="Tahoma" panose="020B0604030504040204" pitchFamily="34" charset="0"/>
              <a:cs typeface="Tahoma" panose="020B0604030504040204" pitchFamily="34" charset="0"/>
            </a:endParaRPr>
          </a:p>
          <a:p>
            <a:pPr eaLnBrk="1" hangingPunct="1">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p:txBody>
      </p:sp>
      <p:pic>
        <p:nvPicPr>
          <p:cNvPr id="5" name="Content Placeholder 4" descr="16877_lores.jpg">
            <a:extLst>
              <a:ext uri="{FF2B5EF4-FFF2-40B4-BE49-F238E27FC236}">
                <a16:creationId xmlns:a16="http://schemas.microsoft.com/office/drawing/2014/main" id="{E3140C0D-165F-4443-4FD7-FE29E622B6B0}"/>
              </a:ext>
            </a:extLst>
          </p:cNvPr>
          <p:cNvPicPr>
            <a:picLocks noGrp="1" noChangeAspect="1"/>
          </p:cNvPicPr>
          <p:nvPr>
            <p:ph sz="half" idx="2"/>
          </p:nvPr>
        </p:nvPicPr>
        <p:blipFill>
          <a:blip r:embed="rId2" cstate="print"/>
          <a:stretch>
            <a:fillRect/>
          </a:stretch>
        </p:blipFill>
        <p:spPr>
          <a:xfrm>
            <a:off x="6757804" y="2168979"/>
            <a:ext cx="2919596" cy="3774621"/>
          </a:xfrm>
          <a:prstGeom prst="roundRect">
            <a:avLst>
              <a:gd name="adj" fmla="val 16667"/>
            </a:avLst>
          </a:prstGeom>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0725" name="Slide Number Placeholder 5">
            <a:extLst>
              <a:ext uri="{FF2B5EF4-FFF2-40B4-BE49-F238E27FC236}">
                <a16:creationId xmlns:a16="http://schemas.microsoft.com/office/drawing/2014/main" id="{868FFA29-5C51-4C95-3135-A39409F6172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A80094F-3F34-4345-A24C-AB5E7D6A7136}" type="slidenum">
              <a:rPr lang="en-US" altLang="en-US" smtClean="0"/>
              <a:pPr/>
              <a:t>20</a:t>
            </a:fld>
            <a:endParaRPr lang="en-US" altLang="en-US"/>
          </a:p>
        </p:txBody>
      </p:sp>
    </p:spTree>
  </p:cSld>
  <p:clrMapOvr>
    <a:masterClrMapping/>
  </p:clrMapOvr>
  <p:transition spd="slow" advTm="7484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348C-6AB2-76B5-5E9A-E709C1121E37}"/>
              </a:ext>
            </a:extLst>
          </p:cNvPr>
          <p:cNvSpPr>
            <a:spLocks noGrp="1"/>
          </p:cNvSpPr>
          <p:nvPr>
            <p:ph type="title"/>
          </p:nvPr>
        </p:nvSpPr>
        <p:spPr/>
        <p:txBody>
          <a:bodyPr/>
          <a:lstStyle/>
          <a:p>
            <a:pPr eaLnBrk="1" hangingPunct="1">
              <a:defRPr/>
            </a:pPr>
            <a:r>
              <a:rPr lang="sr-Cyrl-RS" sz="3200" b="1" dirty="0">
                <a:latin typeface="Comic Sans MS" pitchFamily="66" charset="0"/>
              </a:rPr>
              <a:t>Серолошке реакције</a:t>
            </a:r>
            <a:endParaRPr lang="en-US" sz="3200" b="1" dirty="0">
              <a:latin typeface="Comic Sans MS" pitchFamily="66" charset="0"/>
            </a:endParaRPr>
          </a:p>
        </p:txBody>
      </p:sp>
      <p:sp>
        <p:nvSpPr>
          <p:cNvPr id="31747" name="Content Placeholder 2">
            <a:extLst>
              <a:ext uri="{FF2B5EF4-FFF2-40B4-BE49-F238E27FC236}">
                <a16:creationId xmlns:a16="http://schemas.microsoft.com/office/drawing/2014/main" id="{B627A6C6-73D1-1F9F-8DC0-0847A4BF85E5}"/>
              </a:ext>
            </a:extLst>
          </p:cNvPr>
          <p:cNvSpPr>
            <a:spLocks noGrp="1"/>
          </p:cNvSpPr>
          <p:nvPr>
            <p:ph sz="half" idx="1"/>
          </p:nvPr>
        </p:nvSpPr>
        <p:spPr>
          <a:xfrm>
            <a:off x="503238" y="2057400"/>
            <a:ext cx="5592762" cy="5024438"/>
          </a:xfrm>
        </p:spPr>
        <p:txBody>
          <a:bodyPr/>
          <a:lstStyle/>
          <a:p>
            <a:pPr eaLnBrk="1" hangingPunct="1"/>
            <a:r>
              <a:rPr lang="en-US" altLang="en-US" sz="2400" b="1">
                <a:latin typeface="Tahoma" panose="020B0604030504040204" pitchFamily="34" charset="0"/>
                <a:cs typeface="Tahoma" panose="020B0604030504040204" pitchFamily="34" charset="0"/>
              </a:rPr>
              <a:t>Widalovа реакција аглутинације </a:t>
            </a:r>
            <a:r>
              <a:rPr lang="en-US" altLang="en-US" sz="2000">
                <a:latin typeface="Tahoma" panose="020B0604030504040204" pitchFamily="34" charset="0"/>
                <a:cs typeface="Tahoma" panose="020B0604030504040204" pitchFamily="34" charset="0"/>
              </a:rPr>
              <a:t>(индиректни пораст)</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Траже се специфична антитела на антигене </a:t>
            </a:r>
            <a:r>
              <a:rPr lang="en-US" altLang="en-US" sz="2000" b="1" i="1">
                <a:latin typeface="Tahoma" panose="020B0604030504040204" pitchFamily="34" charset="0"/>
                <a:cs typeface="Tahoma" panose="020B0604030504040204" pitchFamily="34" charset="0"/>
              </a:rPr>
              <a:t>Salmonelle typhi </a:t>
            </a:r>
            <a:r>
              <a:rPr lang="en-US" altLang="en-US" sz="2000">
                <a:latin typeface="Tahoma" panose="020B0604030504040204" pitchFamily="34" charset="0"/>
                <a:cs typeface="Tahoma" panose="020B0604030504040204" pitchFamily="34" charset="0"/>
              </a:rPr>
              <a:t>и </a:t>
            </a:r>
            <a:r>
              <a:rPr lang="en-US" altLang="en-US" sz="2000" b="1" i="1">
                <a:latin typeface="Tahoma" panose="020B0604030504040204" pitchFamily="34" charset="0"/>
                <a:cs typeface="Tahoma" panose="020B0604030504040204" pitchFamily="34" charset="0"/>
              </a:rPr>
              <a:t>paratyphi</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Детекција антитела на </a:t>
            </a:r>
            <a:r>
              <a:rPr lang="en-US" altLang="en-US" sz="2000" b="1">
                <a:latin typeface="Tahoma" panose="020B0604030504040204" pitchFamily="34" charset="0"/>
                <a:cs typeface="Tahoma" panose="020B0604030504040204" pitchFamily="34" charset="0"/>
              </a:rPr>
              <a:t>О</a:t>
            </a:r>
            <a:r>
              <a:rPr lang="en-US" altLang="en-US" sz="2000">
                <a:latin typeface="Tahoma" panose="020B0604030504040204" pitchFamily="34" charset="0"/>
                <a:cs typeface="Tahoma" panose="020B0604030504040204" pitchFamily="34" charset="0"/>
              </a:rPr>
              <a:t> и </a:t>
            </a:r>
            <a:r>
              <a:rPr lang="en-US" altLang="en-US" sz="2000" b="1">
                <a:latin typeface="Tahoma" panose="020B0604030504040204" pitchFamily="34" charset="0"/>
                <a:cs typeface="Tahoma" panose="020B0604030504040204" pitchFamily="34" charset="0"/>
              </a:rPr>
              <a:t>Н </a:t>
            </a:r>
            <a:r>
              <a:rPr lang="en-US" altLang="en-US" sz="2000">
                <a:latin typeface="Tahoma" panose="020B0604030504040204" pitchFamily="34" charset="0"/>
                <a:cs typeface="Tahoma" panose="020B0604030504040204" pitchFamily="34" charset="0"/>
              </a:rPr>
              <a:t>антигене</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Антитела се појављују од 7. дана болести</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Прати се пораст титра  на 7 до 10 дана</a:t>
            </a:r>
          </a:p>
        </p:txBody>
      </p:sp>
      <p:pic>
        <p:nvPicPr>
          <p:cNvPr id="5" name="Content Placeholder 4" descr="download.jpg">
            <a:extLst>
              <a:ext uri="{FF2B5EF4-FFF2-40B4-BE49-F238E27FC236}">
                <a16:creationId xmlns:a16="http://schemas.microsoft.com/office/drawing/2014/main" id="{BF88679E-6743-17F6-DF47-29FFA749CD06}"/>
              </a:ext>
            </a:extLst>
          </p:cNvPr>
          <p:cNvPicPr>
            <a:picLocks noGrp="1" noChangeAspect="1"/>
          </p:cNvPicPr>
          <p:nvPr>
            <p:ph sz="half" idx="2"/>
          </p:nvPr>
        </p:nvPicPr>
        <p:blipFill>
          <a:blip r:embed="rId2" cstate="print"/>
          <a:stretch>
            <a:fillRect/>
          </a:stretch>
        </p:blipFill>
        <p:spPr>
          <a:xfrm>
            <a:off x="6324600" y="3175587"/>
            <a:ext cx="3429000" cy="2196513"/>
          </a:xfrm>
          <a:prstGeom prst="roundRect">
            <a:avLst>
              <a:gd name="adj" fmla="val 4167"/>
            </a:avLst>
          </a:prstGeom>
          <a:solidFill>
            <a:srgbClr val="FFFFFF"/>
          </a:solidFill>
          <a:ln w="76200" cap="sq">
            <a:solidFill>
              <a:srgbClr val="292929"/>
            </a:solidFill>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1749" name="Slide Number Placeholder 5">
            <a:extLst>
              <a:ext uri="{FF2B5EF4-FFF2-40B4-BE49-F238E27FC236}">
                <a16:creationId xmlns:a16="http://schemas.microsoft.com/office/drawing/2014/main" id="{5D7B7900-6EFE-9692-C188-4C9C822C9D5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C159726-404C-4896-A170-15223552B6CB}" type="slidenum">
              <a:rPr lang="en-US" altLang="en-US" smtClean="0"/>
              <a:pPr/>
              <a:t>21</a:t>
            </a:fld>
            <a:endParaRPr lang="en-US" altLang="en-US"/>
          </a:p>
        </p:txBody>
      </p:sp>
    </p:spTree>
  </p:cSld>
  <p:clrMapOvr>
    <a:masterClrMapping/>
  </p:clrMapOvr>
  <p:transition spd="slow" advTm="31586"/>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1EA0D-D900-7FEC-98F6-1E7CF3EBE088}"/>
              </a:ext>
            </a:extLst>
          </p:cNvPr>
          <p:cNvSpPr>
            <a:spLocks noGrp="1"/>
          </p:cNvSpPr>
          <p:nvPr>
            <p:ph type="title"/>
          </p:nvPr>
        </p:nvSpPr>
        <p:spPr/>
        <p:txBody>
          <a:bodyPr/>
          <a:lstStyle/>
          <a:p>
            <a:pPr eaLnBrk="1" hangingPunct="1">
              <a:defRPr/>
            </a:pPr>
            <a:r>
              <a:rPr lang="sr-Cyrl-RS" sz="3200" dirty="0">
                <a:latin typeface="Comic Sans MS" pitchFamily="66" charset="0"/>
                <a:ea typeface="Tahoma" pitchFamily="34" charset="0"/>
                <a:cs typeface="Tahoma" pitchFamily="34" charset="0"/>
              </a:rPr>
              <a:t>Терапија трбушног тифуса</a:t>
            </a:r>
            <a:endParaRPr lang="en-US" sz="3200" dirty="0">
              <a:latin typeface="Comic Sans MS" pitchFamily="66" charset="0"/>
              <a:ea typeface="Tahoma" pitchFamily="34" charset="0"/>
              <a:cs typeface="Tahoma" pitchFamily="34" charset="0"/>
            </a:endParaRPr>
          </a:p>
        </p:txBody>
      </p:sp>
      <p:sp>
        <p:nvSpPr>
          <p:cNvPr id="32771" name="Content Placeholder 2">
            <a:extLst>
              <a:ext uri="{FF2B5EF4-FFF2-40B4-BE49-F238E27FC236}">
                <a16:creationId xmlns:a16="http://schemas.microsoft.com/office/drawing/2014/main" id="{17111DF4-7D11-7DF7-11BB-BAB5C3BB44DE}"/>
              </a:ext>
            </a:extLst>
          </p:cNvPr>
          <p:cNvSpPr>
            <a:spLocks noGrp="1"/>
          </p:cNvSpPr>
          <p:nvPr>
            <p:ph sz="half" idx="1"/>
          </p:nvPr>
        </p:nvSpPr>
        <p:spPr>
          <a:xfrm>
            <a:off x="503238" y="1905000"/>
            <a:ext cx="5821362" cy="5867400"/>
          </a:xfrm>
        </p:spPr>
        <p:txBody>
          <a:bodyPr/>
          <a:lstStyle/>
          <a:p>
            <a:pPr eaLnBrk="1" hangingPunct="1"/>
            <a:r>
              <a:rPr lang="en-US" altLang="en-US" sz="2400">
                <a:latin typeface="Tahoma" panose="020B0604030504040204" pitchFamily="34" charset="0"/>
                <a:cs typeface="Tahoma" panose="020B0604030504040204" pitchFamily="34" charset="0"/>
              </a:rPr>
              <a:t>Антибиотска терапија</a:t>
            </a:r>
          </a:p>
          <a:p>
            <a:pPr eaLnBrk="1" hangingPunct="1">
              <a:buFont typeface="Wingdings" panose="05000000000000000000" pitchFamily="2" charset="2"/>
              <a:buChar char="ü"/>
            </a:pPr>
            <a:r>
              <a:rPr lang="en-US" altLang="en-US" sz="2000">
                <a:latin typeface="Tahoma" panose="020B0604030504040204" pitchFamily="34" charset="0"/>
                <a:cs typeface="Tahoma" panose="020B0604030504040204" pitchFamily="34" charset="0"/>
              </a:rPr>
              <a:t>Цефалоспорини</a:t>
            </a:r>
          </a:p>
          <a:p>
            <a:pPr eaLnBrk="1" hangingPunct="1">
              <a:buFont typeface="Wingdings" panose="05000000000000000000" pitchFamily="2" charset="2"/>
              <a:buChar char="ü"/>
            </a:pPr>
            <a:r>
              <a:rPr lang="en-US" altLang="en-US" sz="2000">
                <a:latin typeface="Tahoma" panose="020B0604030504040204" pitchFamily="34" charset="0"/>
                <a:cs typeface="Tahoma" panose="020B0604030504040204" pitchFamily="34" charset="0"/>
              </a:rPr>
              <a:t>Хлорамфеникол</a:t>
            </a:r>
          </a:p>
          <a:p>
            <a:pPr eaLnBrk="1" hangingPunct="1">
              <a:buFont typeface="Wingdings" panose="05000000000000000000" pitchFamily="2" charset="2"/>
              <a:buChar char="ü"/>
            </a:pPr>
            <a:r>
              <a:rPr lang="en-US" altLang="en-US" sz="2000">
                <a:latin typeface="Tahoma" panose="020B0604030504040204" pitchFamily="34" charset="0"/>
                <a:cs typeface="Tahoma" panose="020B0604030504040204" pitchFamily="34" charset="0"/>
              </a:rPr>
              <a:t>Хинолони</a:t>
            </a:r>
          </a:p>
          <a:p>
            <a:pPr eaLnBrk="1" hangingPunct="1">
              <a:buFont typeface="Wingdings" panose="05000000000000000000" pitchFamily="2" charset="2"/>
              <a:buChar char="ü"/>
            </a:pPr>
            <a:r>
              <a:rPr lang="en-US" altLang="en-US" sz="2000">
                <a:latin typeface="Tahoma" panose="020B0604030504040204" pitchFamily="34" charset="0"/>
                <a:cs typeface="Tahoma" panose="020B0604030504040204" pitchFamily="34" charset="0"/>
              </a:rPr>
              <a:t>Амоксицилин</a:t>
            </a:r>
          </a:p>
          <a:p>
            <a:pPr eaLnBrk="1" hangingPunct="1">
              <a:buFont typeface="Wingdings" panose="05000000000000000000" pitchFamily="2" charset="2"/>
              <a:buChar char="ü"/>
            </a:pPr>
            <a:endParaRPr lang="en-US" altLang="en-US" sz="2400">
              <a:latin typeface="Tahoma" panose="020B0604030504040204" pitchFamily="34" charset="0"/>
              <a:cs typeface="Tahoma" panose="020B0604030504040204" pitchFamily="34" charset="0"/>
            </a:endParaRPr>
          </a:p>
          <a:p>
            <a:pPr eaLnBrk="1" hangingPunct="1">
              <a:buFont typeface="Wingdings" panose="05000000000000000000" pitchFamily="2" charset="2"/>
              <a:buChar char="Ø"/>
            </a:pPr>
            <a:r>
              <a:rPr lang="en-US" altLang="en-US" sz="2400">
                <a:latin typeface="Tahoma" panose="020B0604030504040204" pitchFamily="34" charset="0"/>
                <a:cs typeface="Tahoma" panose="020B0604030504040204" pitchFamily="34" charset="0"/>
              </a:rPr>
              <a:t>Кортикостероиди </a:t>
            </a:r>
            <a:r>
              <a:rPr lang="en-US" altLang="en-US" sz="2000">
                <a:latin typeface="Tahoma" panose="020B0604030504040204" pitchFamily="34" charset="0"/>
                <a:cs typeface="Tahoma" panose="020B0604030504040204" pitchFamily="34" charset="0"/>
              </a:rPr>
              <a:t>(краткотрајна примена)</a:t>
            </a:r>
          </a:p>
          <a:p>
            <a:pPr eaLnBrk="1" hangingPunct="1">
              <a:buFont typeface="Wingdings" panose="05000000000000000000" pitchFamily="2" charset="2"/>
              <a:buChar char="Ø"/>
            </a:pPr>
            <a:endParaRPr lang="en-US" altLang="en-US" sz="2000">
              <a:latin typeface="Tahoma" panose="020B0604030504040204" pitchFamily="34" charset="0"/>
              <a:cs typeface="Tahoma" panose="020B0604030504040204" pitchFamily="34" charset="0"/>
            </a:endParaRPr>
          </a:p>
          <a:p>
            <a:pPr eaLnBrk="1" hangingPunct="1">
              <a:buFont typeface="Wingdings" panose="05000000000000000000" pitchFamily="2" charset="2"/>
              <a:buChar char="Ø"/>
            </a:pPr>
            <a:r>
              <a:rPr lang="en-US" altLang="en-US" sz="2400">
                <a:latin typeface="Tahoma" panose="020B0604030504040204" pitchFamily="34" charset="0"/>
                <a:cs typeface="Tahoma" panose="020B0604030504040204" pitchFamily="34" charset="0"/>
              </a:rPr>
              <a:t>Симптоматска терапија </a:t>
            </a:r>
          </a:p>
          <a:p>
            <a:pPr eaLnBrk="1" hangingPunct="1">
              <a:buFont typeface="Wingdings" panose="05000000000000000000" pitchFamily="2" charset="2"/>
              <a:buChar char="Ø"/>
            </a:pPr>
            <a:endParaRPr lang="en-US" altLang="en-US" sz="2400">
              <a:latin typeface="Tahoma" panose="020B0604030504040204" pitchFamily="34" charset="0"/>
              <a:cs typeface="Tahoma" panose="020B0604030504040204" pitchFamily="34" charset="0"/>
            </a:endParaRPr>
          </a:p>
          <a:p>
            <a:pPr eaLnBrk="1" hangingPunct="1">
              <a:buFont typeface="Wingdings" panose="05000000000000000000" pitchFamily="2" charset="2"/>
              <a:buChar char="Ø"/>
            </a:pPr>
            <a:r>
              <a:rPr lang="en-US" altLang="en-US" sz="2400">
                <a:latin typeface="Tahoma" panose="020B0604030504040204" pitchFamily="34" charset="0"/>
                <a:cs typeface="Tahoma" panose="020B0604030504040204" pitchFamily="34" charset="0"/>
              </a:rPr>
              <a:t>Профилакса-</a:t>
            </a:r>
          </a:p>
          <a:p>
            <a:pPr eaLnBrk="1" hangingPunct="1">
              <a:buFont typeface="Wingdings" panose="05000000000000000000" pitchFamily="2" charset="2"/>
              <a:buChar char="Ø"/>
            </a:pPr>
            <a:r>
              <a:rPr lang="en-US" altLang="en-US" sz="2000">
                <a:latin typeface="Tahoma" panose="020B0604030504040204" pitchFamily="34" charset="0"/>
                <a:cs typeface="Tahoma" panose="020B0604030504040204" pitchFamily="34" charset="0"/>
              </a:rPr>
              <a:t>Инактивна парентерална вакцина</a:t>
            </a:r>
          </a:p>
          <a:p>
            <a:pPr eaLnBrk="1" hangingPunct="1">
              <a:buFont typeface="Wingdings 2" panose="05020102010507070707" pitchFamily="18" charset="2"/>
              <a:buNone/>
            </a:pPr>
            <a:r>
              <a:rPr lang="en-US" altLang="en-US" sz="2000">
                <a:latin typeface="Tahoma" panose="020B0604030504040204" pitchFamily="34" charset="0"/>
                <a:cs typeface="Tahoma" panose="020B0604030504040204" pitchFamily="34" charset="0"/>
              </a:rPr>
              <a:t>      ( Vi CPS)</a:t>
            </a:r>
          </a:p>
          <a:p>
            <a:pPr eaLnBrk="1" hangingPunct="1">
              <a:buFont typeface="Wingdings" panose="05000000000000000000" pitchFamily="2" charset="2"/>
              <a:buChar char="Ø"/>
            </a:pPr>
            <a:r>
              <a:rPr lang="sr-Cyrl-CS" altLang="en-US" sz="2000">
                <a:latin typeface="Tahoma" panose="020B0604030504040204" pitchFamily="34" charset="0"/>
                <a:cs typeface="Tahoma" panose="020B0604030504040204" pitchFamily="34" charset="0"/>
              </a:rPr>
              <a:t>О</a:t>
            </a:r>
            <a:r>
              <a:rPr lang="en-US" altLang="en-US" sz="2000">
                <a:latin typeface="Tahoma" panose="020B0604030504040204" pitchFamily="34" charset="0"/>
                <a:cs typeface="Tahoma" panose="020B0604030504040204" pitchFamily="34" charset="0"/>
              </a:rPr>
              <a:t>рална жива вакцина(Ty21)</a:t>
            </a:r>
          </a:p>
          <a:p>
            <a:pPr eaLnBrk="1" hangingPunct="1">
              <a:buFont typeface="Wingdings" panose="05000000000000000000" pitchFamily="2" charset="2"/>
              <a:buChar char="Ø"/>
            </a:pPr>
            <a:endParaRPr lang="en-US" altLang="en-US"/>
          </a:p>
          <a:p>
            <a:pPr eaLnBrk="1" hangingPunct="1">
              <a:buFont typeface="Wingdings" panose="05000000000000000000" pitchFamily="2" charset="2"/>
              <a:buChar char="Ø"/>
            </a:pPr>
            <a:endParaRPr lang="en-US" altLang="en-US"/>
          </a:p>
        </p:txBody>
      </p:sp>
      <p:pic>
        <p:nvPicPr>
          <p:cNvPr id="5" name="Content Placeholder 4" descr="images (2).jpg">
            <a:extLst>
              <a:ext uri="{FF2B5EF4-FFF2-40B4-BE49-F238E27FC236}">
                <a16:creationId xmlns:a16="http://schemas.microsoft.com/office/drawing/2014/main" id="{1857EDBD-E83C-8327-1DC1-52B3E464E7FD}"/>
              </a:ext>
            </a:extLst>
          </p:cNvPr>
          <p:cNvPicPr>
            <a:picLocks noGrp="1" noChangeAspect="1"/>
          </p:cNvPicPr>
          <p:nvPr>
            <p:ph sz="half" idx="2"/>
          </p:nvPr>
        </p:nvPicPr>
        <p:blipFill>
          <a:blip r:embed="rId2" cstate="print"/>
          <a:stretch>
            <a:fillRect/>
          </a:stretch>
        </p:blipFill>
        <p:spPr>
          <a:xfrm>
            <a:off x="6248400" y="3200400"/>
            <a:ext cx="3268078" cy="2343150"/>
          </a:xfrm>
          <a:prstGeom prst="roundRect">
            <a:avLst>
              <a:gd name="adj" fmla="val 16667"/>
            </a:avLst>
          </a:prstGeom>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2773" name="Slide Number Placeholder 5">
            <a:extLst>
              <a:ext uri="{FF2B5EF4-FFF2-40B4-BE49-F238E27FC236}">
                <a16:creationId xmlns:a16="http://schemas.microsoft.com/office/drawing/2014/main" id="{EAC65AC6-ED90-3B3C-FF99-8E9D58310EA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2C629E8-C91F-4E15-98C2-E06715FF85F3}" type="slidenum">
              <a:rPr lang="en-US" altLang="en-US" smtClean="0"/>
              <a:pPr/>
              <a:t>22</a:t>
            </a:fld>
            <a:endParaRPr lang="en-US" altLang="en-US"/>
          </a:p>
        </p:txBody>
      </p:sp>
    </p:spTree>
  </p:cSld>
  <p:clrMapOvr>
    <a:masterClrMapping/>
  </p:clrMapOvr>
  <p:transition spd="slow" advTm="47346"/>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427E83F-8C24-3870-13BA-299F5BD5701D}"/>
              </a:ext>
            </a:extLst>
          </p:cNvPr>
          <p:cNvSpPr>
            <a:spLocks noGrp="1"/>
          </p:cNvSpPr>
          <p:nvPr>
            <p:ph type="title"/>
          </p:nvPr>
        </p:nvSpPr>
        <p:spPr>
          <a:xfrm>
            <a:off x="5181600" y="4648200"/>
            <a:ext cx="4876800" cy="2209800"/>
          </a:xfrm>
        </p:spPr>
        <p:txBody>
          <a:bodyPr/>
          <a:lstStyle/>
          <a:p>
            <a:pPr eaLnBrk="1" hangingPunct="1">
              <a:defRPr/>
            </a:pPr>
            <a:r>
              <a:rPr lang="sr-Cyrl-RS" sz="4000" b="1" dirty="0">
                <a:latin typeface="Comic Sans MS" pitchFamily="66" charset="0"/>
              </a:rPr>
              <a:t>Салмонелоза</a:t>
            </a:r>
            <a:endParaRPr lang="en-US" sz="4000" b="1" dirty="0">
              <a:latin typeface="Comic Sans MS" pitchFamily="66" charset="0"/>
            </a:endParaRPr>
          </a:p>
        </p:txBody>
      </p:sp>
      <p:pic>
        <p:nvPicPr>
          <p:cNvPr id="46082" name="Picture 2" descr="D:\predavanja 8. nedelja\salmonela\medical-junk_food-health_and_safety-food_standards-fast_food_restaurants-restaurant_inspections-amrn1625_low.jpg">
            <a:extLst>
              <a:ext uri="{FF2B5EF4-FFF2-40B4-BE49-F238E27FC236}">
                <a16:creationId xmlns:a16="http://schemas.microsoft.com/office/drawing/2014/main" id="{0CD3ADF8-A89A-E3D8-6DF4-57A798F5654D}"/>
              </a:ext>
            </a:extLst>
          </p:cNvPr>
          <p:cNvPicPr>
            <a:picLocks noGrp="1" noChangeAspect="1" noChangeArrowheads="1"/>
          </p:cNvPicPr>
          <p:nvPr>
            <p:ph idx="1"/>
          </p:nvPr>
        </p:nvPicPr>
        <p:blipFill>
          <a:blip r:embed="rId3" cstate="print"/>
          <a:srcRect/>
          <a:stretch>
            <a:fillRect/>
          </a:stretch>
        </p:blipFill>
        <p:spPr>
          <a:xfrm>
            <a:off x="217715" y="4495800"/>
            <a:ext cx="4582886" cy="3208020"/>
          </a:xfrm>
          <a:prstGeom prst="ellipse">
            <a:avLst/>
          </a:prstGeom>
          <a:ln w="190500" cap="rnd">
            <a:solidFill>
              <a:srgbClr val="C8C6BD"/>
            </a:solidFill>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46083" name="Picture 3" descr="D:\predavanja 8. nedelja\salmonela\medical-barbecue-bbq-bar_b_cue-food_poisoning-men_cooking-forn912_low.jpg">
            <a:extLst>
              <a:ext uri="{FF2B5EF4-FFF2-40B4-BE49-F238E27FC236}">
                <a16:creationId xmlns:a16="http://schemas.microsoft.com/office/drawing/2014/main" id="{B6787D86-98EC-6EA1-9F34-B1DEE0767E76}"/>
              </a:ext>
            </a:extLst>
          </p:cNvPr>
          <p:cNvPicPr>
            <a:picLocks noChangeAspect="1" noChangeArrowheads="1"/>
          </p:cNvPicPr>
          <p:nvPr/>
        </p:nvPicPr>
        <p:blipFill>
          <a:blip r:embed="rId4" cstate="print"/>
          <a:srcRect/>
          <a:stretch>
            <a:fillRect/>
          </a:stretch>
        </p:blipFill>
        <p:spPr bwMode="auto">
          <a:xfrm>
            <a:off x="4978400" y="0"/>
            <a:ext cx="5080000" cy="45720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46084" name="Picture 4" descr="D:\predavanja 8. nedelja\salmonela\290px-SalmonellaNIAID.jpg">
            <a:extLst>
              <a:ext uri="{FF2B5EF4-FFF2-40B4-BE49-F238E27FC236}">
                <a16:creationId xmlns:a16="http://schemas.microsoft.com/office/drawing/2014/main" id="{F54DCCD6-BD88-08BE-3B5E-C9BD0E54B09A}"/>
              </a:ext>
            </a:extLst>
          </p:cNvPr>
          <p:cNvPicPr>
            <a:picLocks noChangeAspect="1" noChangeArrowheads="1"/>
          </p:cNvPicPr>
          <p:nvPr/>
        </p:nvPicPr>
        <p:blipFill>
          <a:blip r:embed="rId5" cstate="print"/>
          <a:stretch>
            <a:fillRect/>
          </a:stretch>
        </p:blipFill>
        <p:spPr bwMode="auto">
          <a:xfrm>
            <a:off x="363541" y="464949"/>
            <a:ext cx="4362486" cy="333730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33798" name="Slide Number Placeholder 5">
            <a:extLst>
              <a:ext uri="{FF2B5EF4-FFF2-40B4-BE49-F238E27FC236}">
                <a16:creationId xmlns:a16="http://schemas.microsoft.com/office/drawing/2014/main" id="{EF031A8A-9626-CB93-EE49-C253B2B3CC3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E7A6886-6C9E-4F66-9289-6DD2316E57EB}" type="slidenum">
              <a:rPr lang="en-US" altLang="en-US" smtClean="0"/>
              <a:pPr/>
              <a:t>23</a:t>
            </a:fld>
            <a:endParaRPr lang="en-US" altLang="en-US"/>
          </a:p>
        </p:txBody>
      </p:sp>
    </p:spTree>
  </p:cSld>
  <p:clrMapOvr>
    <a:masterClrMapping/>
  </p:clrMapOvr>
  <p:transition>
    <p:wedg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170E0-E37C-9FBC-4ED8-951778553624}"/>
              </a:ext>
            </a:extLst>
          </p:cNvPr>
          <p:cNvSpPr>
            <a:spLocks noGrp="1"/>
          </p:cNvSpPr>
          <p:nvPr>
            <p:ph type="title"/>
          </p:nvPr>
        </p:nvSpPr>
        <p:spPr/>
        <p:txBody>
          <a:bodyPr/>
          <a:lstStyle/>
          <a:p>
            <a:pPr eaLnBrk="1" hangingPunct="1">
              <a:defRPr/>
            </a:pPr>
            <a:r>
              <a:rPr lang="sr-Cyrl-RS" sz="3200" dirty="0">
                <a:latin typeface="Comic Sans MS" pitchFamily="66" charset="0"/>
              </a:rPr>
              <a:t>Етиологија</a:t>
            </a:r>
            <a:endParaRPr lang="en-US" sz="3200" dirty="0">
              <a:latin typeface="Comic Sans MS" pitchFamily="66" charset="0"/>
            </a:endParaRPr>
          </a:p>
        </p:txBody>
      </p:sp>
      <p:sp>
        <p:nvSpPr>
          <p:cNvPr id="34819" name="Content Placeholder 2">
            <a:extLst>
              <a:ext uri="{FF2B5EF4-FFF2-40B4-BE49-F238E27FC236}">
                <a16:creationId xmlns:a16="http://schemas.microsoft.com/office/drawing/2014/main" id="{1C2B30EA-D6B6-F332-136C-9ED494E6B7E4}"/>
              </a:ext>
            </a:extLst>
          </p:cNvPr>
          <p:cNvSpPr>
            <a:spLocks noGrp="1"/>
          </p:cNvSpPr>
          <p:nvPr>
            <p:ph sz="half" idx="1"/>
          </p:nvPr>
        </p:nvSpPr>
        <p:spPr>
          <a:xfrm>
            <a:off x="503238" y="1676400"/>
            <a:ext cx="5668962" cy="5791200"/>
          </a:xfrm>
        </p:spPr>
        <p:txBody>
          <a:bodyPr/>
          <a:lstStyle/>
          <a:p>
            <a:pPr eaLnBrk="1" hangingPunct="1"/>
            <a:r>
              <a:rPr lang="en-US" altLang="en-US" sz="2000">
                <a:latin typeface="Tahoma" panose="020B0604030504040204" pitchFamily="34" charset="0"/>
                <a:cs typeface="Tahoma" panose="020B0604030504040204" pitchFamily="34" charset="0"/>
              </a:rPr>
              <a:t>Изазивачи салмонелозе су грам негативне бактерије из фамилије Enterobacteriaceae</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Око 2000 серотипова су патогени за човека</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Најчешћи серотипови на нашем подручију су:</a:t>
            </a:r>
          </a:p>
          <a:p>
            <a:pPr eaLnBrk="1" hangingPunct="1">
              <a:buFont typeface="Wingdings" panose="05000000000000000000" pitchFamily="2" charset="2"/>
              <a:buChar char="ü"/>
            </a:pPr>
            <a:r>
              <a:rPr lang="en-US" altLang="en-US" sz="2000" b="1" i="1">
                <a:latin typeface="Tahoma" panose="020B0604030504040204" pitchFamily="34" charset="0"/>
                <a:cs typeface="Tahoma" panose="020B0604030504040204" pitchFamily="34" charset="0"/>
              </a:rPr>
              <a:t>Salmonella enteritidis</a:t>
            </a:r>
          </a:p>
          <a:p>
            <a:pPr eaLnBrk="1" hangingPunct="1">
              <a:buFont typeface="Wingdings" panose="05000000000000000000" pitchFamily="2" charset="2"/>
              <a:buChar char="ü"/>
            </a:pPr>
            <a:r>
              <a:rPr lang="en-US" altLang="en-US" sz="2000" i="1">
                <a:latin typeface="Tahoma" panose="020B0604030504040204" pitchFamily="34" charset="0"/>
                <a:cs typeface="Tahoma" panose="020B0604030504040204" pitchFamily="34" charset="0"/>
              </a:rPr>
              <a:t>Salmonella typhi murium</a:t>
            </a:r>
          </a:p>
          <a:p>
            <a:pPr eaLnBrk="1" hangingPunct="1">
              <a:buFont typeface="Wingdings" panose="05000000000000000000" pitchFamily="2" charset="2"/>
              <a:buChar char="Ø"/>
            </a:pPr>
            <a:r>
              <a:rPr lang="en-US" altLang="en-US" sz="2000">
                <a:latin typeface="Tahoma" panose="020B0604030504040204" pitchFamily="34" charset="0"/>
                <a:cs typeface="Tahoma" panose="020B0604030504040204" pitchFamily="34" charset="0"/>
              </a:rPr>
              <a:t>Типизација се врши на основу антигенске структуре: O</a:t>
            </a:r>
            <a:r>
              <a:rPr lang="sr-Latn-RS" altLang="en-US" sz="2000">
                <a:latin typeface="Tahoma" panose="020B0604030504040204" pitchFamily="34" charset="0"/>
                <a:cs typeface="Tahoma" panose="020B0604030504040204" pitchFamily="34" charset="0"/>
              </a:rPr>
              <a:t> </a:t>
            </a:r>
            <a:r>
              <a:rPr lang="sr-Cyrl-RS" altLang="en-US" sz="2000">
                <a:latin typeface="Tahoma" panose="020B0604030504040204" pitchFamily="34" charset="0"/>
                <a:cs typeface="Tahoma" panose="020B0604030504040204" pitchFamily="34" charset="0"/>
              </a:rPr>
              <a:t>и Н</a:t>
            </a:r>
            <a:endParaRPr lang="en-US" altLang="en-US" sz="2000">
              <a:latin typeface="Tahoma" panose="020B0604030504040204" pitchFamily="34" charset="0"/>
              <a:cs typeface="Tahoma" panose="020B0604030504040204" pitchFamily="34" charset="0"/>
            </a:endParaRPr>
          </a:p>
          <a:p>
            <a:pPr eaLnBrk="1" hangingPunct="1">
              <a:buFont typeface="Wingdings" panose="05000000000000000000" pitchFamily="2" charset="2"/>
              <a:buChar char="Ø"/>
            </a:pPr>
            <a:r>
              <a:rPr lang="en-US" altLang="en-US" sz="2000">
                <a:latin typeface="Tahoma" panose="020B0604030504040204" pitchFamily="34" charset="0"/>
                <a:cs typeface="Tahoma" panose="020B0604030504040204" pitchFamily="34" charset="0"/>
              </a:rPr>
              <a:t>Добро подносе ниске температуре, али </a:t>
            </a:r>
            <a:r>
              <a:rPr lang="en-US" altLang="en-US" sz="2000" b="1">
                <a:latin typeface="Tahoma" panose="020B0604030504040204" pitchFamily="34" charset="0"/>
                <a:cs typeface="Tahoma" panose="020B0604030504040204" pitchFamily="34" charset="0"/>
              </a:rPr>
              <a:t>их уништава температура преко 65°</a:t>
            </a:r>
          </a:p>
          <a:p>
            <a:pPr eaLnBrk="1" hangingPunct="1"/>
            <a:endParaRPr lang="en-US" altLang="en-US"/>
          </a:p>
          <a:p>
            <a:pPr eaLnBrk="1" hangingPunct="1">
              <a:buFont typeface="Wingdings 2" panose="05020102010507070707" pitchFamily="18" charset="2"/>
              <a:buNone/>
            </a:pPr>
            <a:endParaRPr lang="en-US" altLang="en-US"/>
          </a:p>
        </p:txBody>
      </p:sp>
      <p:pic>
        <p:nvPicPr>
          <p:cNvPr id="5" name="Content Placeholder 4" descr="290px-SalmonellaNIAID.jpg">
            <a:extLst>
              <a:ext uri="{FF2B5EF4-FFF2-40B4-BE49-F238E27FC236}">
                <a16:creationId xmlns:a16="http://schemas.microsoft.com/office/drawing/2014/main" id="{02CBE8CD-B341-D3F2-D595-F5DAE957BED2}"/>
              </a:ext>
            </a:extLst>
          </p:cNvPr>
          <p:cNvPicPr>
            <a:picLocks noGrp="1" noChangeAspect="1"/>
          </p:cNvPicPr>
          <p:nvPr>
            <p:ph sz="half" idx="2"/>
          </p:nvPr>
        </p:nvPicPr>
        <p:blipFill>
          <a:blip r:embed="rId2" cstate="print"/>
          <a:stretch>
            <a:fillRect/>
          </a:stretch>
        </p:blipFill>
        <p:spPr>
          <a:xfrm>
            <a:off x="5943600" y="3048000"/>
            <a:ext cx="3819407" cy="3200400"/>
          </a:xfrm>
          <a:prstGeom prst="roundRect">
            <a:avLst>
              <a:gd name="adj" fmla="val 16667"/>
            </a:avLst>
          </a:prstGeom>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4821" name="Slide Number Placeholder 5">
            <a:extLst>
              <a:ext uri="{FF2B5EF4-FFF2-40B4-BE49-F238E27FC236}">
                <a16:creationId xmlns:a16="http://schemas.microsoft.com/office/drawing/2014/main" id="{DE3EE4F2-63C0-D90F-1EEA-73C4DFAD596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EB7B8A9-D79C-4F7C-A871-7A0A1A3CE5AD}" type="slidenum">
              <a:rPr lang="en-US" altLang="en-US" smtClean="0"/>
              <a:pPr/>
              <a:t>24</a:t>
            </a:fld>
            <a:endParaRPr lang="en-US" altLang="en-US"/>
          </a:p>
        </p:txBody>
      </p:sp>
    </p:spTree>
  </p:cSld>
  <p:clrMapOvr>
    <a:masterClrMapping/>
  </p:clrMapOvr>
  <p:transition advTm="2553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F8F8EC-5714-6F56-DBA5-CF5819CB7B2D}"/>
              </a:ext>
            </a:extLst>
          </p:cNvPr>
          <p:cNvSpPr>
            <a:spLocks noGrp="1"/>
          </p:cNvSpPr>
          <p:nvPr>
            <p:ph type="title"/>
          </p:nvPr>
        </p:nvSpPr>
        <p:spPr/>
        <p:txBody>
          <a:bodyPr/>
          <a:lstStyle/>
          <a:p>
            <a:pPr eaLnBrk="1" hangingPunct="1">
              <a:defRPr/>
            </a:pPr>
            <a:r>
              <a:rPr lang="sr-Cyrl-RS" dirty="0"/>
              <a:t>Епидемиологија</a:t>
            </a:r>
            <a:endParaRPr lang="en-US" dirty="0"/>
          </a:p>
        </p:txBody>
      </p:sp>
      <p:sp>
        <p:nvSpPr>
          <p:cNvPr id="35843" name="Content Placeholder 2">
            <a:extLst>
              <a:ext uri="{FF2B5EF4-FFF2-40B4-BE49-F238E27FC236}">
                <a16:creationId xmlns:a16="http://schemas.microsoft.com/office/drawing/2014/main" id="{E41B645A-96EC-C2DE-BF22-CF4B942AD340}"/>
              </a:ext>
            </a:extLst>
          </p:cNvPr>
          <p:cNvSpPr>
            <a:spLocks noGrp="1"/>
          </p:cNvSpPr>
          <p:nvPr>
            <p:ph sz="half" idx="1"/>
          </p:nvPr>
        </p:nvSpPr>
        <p:spPr>
          <a:xfrm>
            <a:off x="503238" y="1952625"/>
            <a:ext cx="4830762" cy="5129213"/>
          </a:xfrm>
        </p:spPr>
        <p:txBody>
          <a:bodyPr/>
          <a:lstStyle/>
          <a:p>
            <a:pPr eaLnBrk="1" hangingPunct="1"/>
            <a:r>
              <a:rPr lang="en-US" altLang="en-US" sz="2400">
                <a:latin typeface="Tahoma" panose="020B0604030504040204" pitchFamily="34" charset="0"/>
                <a:cs typeface="Tahoma" panose="020B0604030504040204" pitchFamily="34" charset="0"/>
              </a:rPr>
              <a:t>Салмонеле спадају у </a:t>
            </a:r>
            <a:r>
              <a:rPr lang="en-US" altLang="en-US" sz="2400" b="1">
                <a:latin typeface="Tahoma" panose="020B0604030504040204" pitchFamily="34" charset="0"/>
                <a:cs typeface="Tahoma" panose="020B0604030504040204" pitchFamily="34" charset="0"/>
              </a:rPr>
              <a:t>зоонозе</a:t>
            </a:r>
          </a:p>
          <a:p>
            <a:pPr eaLnBrk="1" hangingPunct="1"/>
            <a:r>
              <a:rPr lang="sr-Cyrl-RS" altLang="en-US" sz="2400">
                <a:latin typeface="Tahoma" panose="020B0604030504040204" pitchFamily="34" charset="0"/>
                <a:cs typeface="Tahoma" panose="020B0604030504040204" pitchFamily="34" charset="0"/>
              </a:rPr>
              <a:t>Резервоар</a:t>
            </a:r>
            <a:r>
              <a:rPr lang="en-US" altLang="en-US" sz="2400">
                <a:latin typeface="Tahoma" panose="020B0604030504040204" pitchFamily="34" charset="0"/>
                <a:cs typeface="Tahoma" panose="020B0604030504040204" pitchFamily="34" charset="0"/>
              </a:rPr>
              <a:t> је дигестивни тракт домаћих животиња</a:t>
            </a:r>
          </a:p>
          <a:p>
            <a:pPr eaLnBrk="1" hangingPunct="1"/>
            <a:r>
              <a:rPr lang="en-US" altLang="en-US" sz="2400">
                <a:latin typeface="Tahoma" panose="020B0604030504040204" pitchFamily="34" charset="0"/>
                <a:cs typeface="Tahoma" panose="020B0604030504040204" pitchFamily="34" charset="0"/>
              </a:rPr>
              <a:t>Конзумирање хране анималног порекла контаминираног салмонелом</a:t>
            </a:r>
          </a:p>
          <a:p>
            <a:pPr eaLnBrk="1" hangingPunct="1"/>
            <a:r>
              <a:rPr lang="en-US" altLang="en-US" sz="2400">
                <a:latin typeface="Tahoma" panose="020B0604030504040204" pitchFamily="34" charset="0"/>
                <a:cs typeface="Tahoma" panose="020B0604030504040204" pitchFamily="34" charset="0"/>
              </a:rPr>
              <a:t>Инфективна доза</a:t>
            </a:r>
            <a:r>
              <a:rPr lang="sr-Cyrl-RS" altLang="en-US" sz="2400">
                <a:latin typeface="Tahoma" panose="020B0604030504040204" pitchFamily="34" charset="0"/>
                <a:cs typeface="Tahoma" panose="020B0604030504040204" pitchFamily="34" charset="0"/>
              </a:rPr>
              <a:t> </a:t>
            </a:r>
            <a:r>
              <a:rPr lang="en-US" altLang="en-US" sz="2400" b="1"/>
              <a:t>10</a:t>
            </a:r>
            <a:r>
              <a:rPr lang="en-US" altLang="en-US" sz="2400" b="1" baseline="30000"/>
              <a:t>6</a:t>
            </a:r>
            <a:endParaRPr lang="en-US" altLang="en-US" sz="2400" b="1">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Клиничка слика зависи од инфективне дозе и имунског статуса оболелог</a:t>
            </a:r>
          </a:p>
          <a:p>
            <a:pPr eaLnBrk="1" hangingPunct="1"/>
            <a:r>
              <a:rPr lang="en-US" altLang="en-US" sz="2400">
                <a:latin typeface="Tahoma" panose="020B0604030504040204" pitchFamily="34" charset="0"/>
                <a:cs typeface="Tahoma" panose="020B0604030504040204" pitchFamily="34" charset="0"/>
              </a:rPr>
              <a:t>Лето и почетак јесени</a:t>
            </a:r>
          </a:p>
        </p:txBody>
      </p:sp>
      <p:pic>
        <p:nvPicPr>
          <p:cNvPr id="5" name="Content Placeholder 4" descr="salmonella-infection.jpg">
            <a:extLst>
              <a:ext uri="{FF2B5EF4-FFF2-40B4-BE49-F238E27FC236}">
                <a16:creationId xmlns:a16="http://schemas.microsoft.com/office/drawing/2014/main" id="{EAFA06D7-52B9-143D-8BCE-D6A8B28AF639}"/>
              </a:ext>
            </a:extLst>
          </p:cNvPr>
          <p:cNvPicPr>
            <a:picLocks noGrp="1" noChangeAspect="1"/>
          </p:cNvPicPr>
          <p:nvPr>
            <p:ph sz="half" idx="2"/>
          </p:nvPr>
        </p:nvPicPr>
        <p:blipFill>
          <a:blip r:embed="rId2" cstate="print"/>
          <a:stretch>
            <a:fillRect/>
          </a:stretch>
        </p:blipFill>
        <p:spPr>
          <a:xfrm>
            <a:off x="5334000" y="3048000"/>
            <a:ext cx="4441825" cy="2665095"/>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5845" name="Slide Number Placeholder 5">
            <a:extLst>
              <a:ext uri="{FF2B5EF4-FFF2-40B4-BE49-F238E27FC236}">
                <a16:creationId xmlns:a16="http://schemas.microsoft.com/office/drawing/2014/main" id="{9EF22909-76BD-C02C-157B-43BB27C0FDE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8A67982-A525-48D5-8132-1BBFB6A0EA1C}" type="slidenum">
              <a:rPr lang="en-US" altLang="en-US" smtClean="0"/>
              <a:pPr/>
              <a:t>25</a:t>
            </a:fld>
            <a:endParaRPr lang="en-US" altLang="en-US"/>
          </a:p>
        </p:txBody>
      </p:sp>
    </p:spTree>
  </p:cSld>
  <p:clrMapOvr>
    <a:masterClrMapping/>
  </p:clrMapOvr>
  <p:transition advTm="2824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a:extLst>
              <a:ext uri="{FF2B5EF4-FFF2-40B4-BE49-F238E27FC236}">
                <a16:creationId xmlns:a16="http://schemas.microsoft.com/office/drawing/2014/main" id="{8B148E56-EB05-4624-31C1-167FC5CB4037}"/>
              </a:ext>
            </a:extLst>
          </p:cNvPr>
          <p:cNvGraphicFramePr>
            <a:graphicFrameLocks noGrp="1"/>
          </p:cNvGraphicFramePr>
          <p:nvPr>
            <p:ph idx="1"/>
          </p:nvPr>
        </p:nvGraphicFramePr>
        <p:xfrm>
          <a:off x="503238" y="0"/>
          <a:ext cx="9051925" cy="777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6867" name="Text Placeholder 6">
            <a:extLst>
              <a:ext uri="{FF2B5EF4-FFF2-40B4-BE49-F238E27FC236}">
                <a16:creationId xmlns:a16="http://schemas.microsoft.com/office/drawing/2014/main" id="{22040C22-9189-74C9-621D-BFB072E2643D}"/>
              </a:ext>
            </a:extLst>
          </p:cNvPr>
          <p:cNvSpPr txBox="1">
            <a:spLocks/>
          </p:cNvSpPr>
          <p:nvPr/>
        </p:nvSpPr>
        <p:spPr bwMode="auto">
          <a:xfrm>
            <a:off x="6019800" y="6858000"/>
            <a:ext cx="3429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8475" indent="-427038">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tx1"/>
              </a:buClr>
              <a:buSzPct val="80000"/>
              <a:buFont typeface="Arial" panose="020B0604020202020204" pitchFamily="34" charset="0"/>
              <a:buChar char="•"/>
            </a:pPr>
            <a:r>
              <a:rPr lang="en-US" altLang="en-US" sz="1400" b="1">
                <a:latin typeface="Tahoma" panose="020B0604030504040204" pitchFamily="34" charset="0"/>
                <a:cs typeface="Tahoma" panose="020B0604030504040204" pitchFamily="34" charset="0"/>
              </a:rPr>
              <a:t>Извор заразе може бити оболео човек  или клицоноша</a:t>
            </a:r>
          </a:p>
        </p:txBody>
      </p:sp>
      <p:sp>
        <p:nvSpPr>
          <p:cNvPr id="36868" name="Slide Number Placeholder 3">
            <a:extLst>
              <a:ext uri="{FF2B5EF4-FFF2-40B4-BE49-F238E27FC236}">
                <a16:creationId xmlns:a16="http://schemas.microsoft.com/office/drawing/2014/main" id="{B3A884F6-8EF5-D4C1-3B59-A3D39B8D834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51983CE-8DC1-4A58-BAB5-376A8E2CBC30}" type="slidenum">
              <a:rPr lang="en-US" altLang="en-US" smtClean="0"/>
              <a:pPr/>
              <a:t>26</a:t>
            </a:fld>
            <a:endParaRPr lang="en-US" altLang="en-US"/>
          </a:p>
        </p:txBody>
      </p:sp>
    </p:spTree>
  </p:cSld>
  <p:clrMapOvr>
    <a:masterClrMapping/>
  </p:clrMapOvr>
  <p:transition spd="slow" advTm="15813"/>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EAF84-71DB-2887-9067-BD0514421209}"/>
              </a:ext>
            </a:extLst>
          </p:cNvPr>
          <p:cNvSpPr>
            <a:spLocks noGrp="1"/>
          </p:cNvSpPr>
          <p:nvPr>
            <p:ph type="title"/>
          </p:nvPr>
        </p:nvSpPr>
        <p:spPr/>
        <p:txBody>
          <a:bodyPr/>
          <a:lstStyle/>
          <a:p>
            <a:pPr eaLnBrk="1" hangingPunct="1">
              <a:defRPr/>
            </a:pPr>
            <a:r>
              <a:rPr lang="sr-Cyrl-RS" sz="3200" dirty="0">
                <a:latin typeface="Comic Sans MS" pitchFamily="66" charset="0"/>
              </a:rPr>
              <a:t>Патогенеза салмонелозне инфекције</a:t>
            </a:r>
            <a:endParaRPr lang="en-US" sz="3200" dirty="0">
              <a:latin typeface="Comic Sans MS" pitchFamily="66" charset="0"/>
            </a:endParaRPr>
          </a:p>
        </p:txBody>
      </p:sp>
      <p:pic>
        <p:nvPicPr>
          <p:cNvPr id="47106" name="Picture 2" descr="D:\predavanja 8. nedelja\salmonela\Salmonella-enterica-infection-pathogenesis-1-Salmonella-infection-starts-with-the.png">
            <a:extLst>
              <a:ext uri="{FF2B5EF4-FFF2-40B4-BE49-F238E27FC236}">
                <a16:creationId xmlns:a16="http://schemas.microsoft.com/office/drawing/2014/main" id="{70DEFEE0-648E-BA8A-B35B-3A3A150B0DE8}"/>
              </a:ext>
            </a:extLst>
          </p:cNvPr>
          <p:cNvPicPr>
            <a:picLocks noChangeAspect="1" noChangeArrowheads="1"/>
          </p:cNvPicPr>
          <p:nvPr/>
        </p:nvPicPr>
        <p:blipFill>
          <a:blip r:embed="rId3"/>
          <a:srcRect/>
          <a:stretch>
            <a:fillRect/>
          </a:stretch>
        </p:blipFill>
        <p:spPr bwMode="auto">
          <a:xfrm>
            <a:off x="0" y="2286000"/>
            <a:ext cx="10058400" cy="5181600"/>
          </a:xfrm>
          <a:prstGeom prst="rect">
            <a:avLst/>
          </a:prstGeom>
          <a:ln>
            <a:solidFill>
              <a:schemeClr val="accent1"/>
            </a:solidFill>
          </a:ln>
        </p:spPr>
        <p:style>
          <a:lnRef idx="2">
            <a:schemeClr val="accent1"/>
          </a:lnRef>
          <a:fillRef idx="1">
            <a:schemeClr val="lt1"/>
          </a:fillRef>
          <a:effectRef idx="0">
            <a:schemeClr val="accent1"/>
          </a:effectRef>
          <a:fontRef idx="minor">
            <a:schemeClr val="dk1"/>
          </a:fontRef>
        </p:style>
      </p:pic>
      <p:sp>
        <p:nvSpPr>
          <p:cNvPr id="37892" name="Slide Number Placeholder 3">
            <a:extLst>
              <a:ext uri="{FF2B5EF4-FFF2-40B4-BE49-F238E27FC236}">
                <a16:creationId xmlns:a16="http://schemas.microsoft.com/office/drawing/2014/main" id="{76B300FC-5F9D-A1C6-DBB9-17848C7EBFE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827E6BD-F566-4921-8299-548DBB4C86A4}" type="slidenum">
              <a:rPr lang="en-US" altLang="en-US" smtClean="0"/>
              <a:pPr/>
              <a:t>27</a:t>
            </a:fld>
            <a:endParaRPr lang="en-US" altLang="en-US"/>
          </a:p>
        </p:txBody>
      </p:sp>
    </p:spTree>
  </p:cSld>
  <p:clrMapOvr>
    <a:masterClrMapping/>
  </p:clrMapOvr>
  <p:transition advTm="37121"/>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9E34A-1124-F6FE-532F-4CF97A4CBD24}"/>
              </a:ext>
            </a:extLst>
          </p:cNvPr>
          <p:cNvSpPr>
            <a:spLocks noGrp="1"/>
          </p:cNvSpPr>
          <p:nvPr>
            <p:ph type="title"/>
          </p:nvPr>
        </p:nvSpPr>
        <p:spPr/>
        <p:txBody>
          <a:bodyPr/>
          <a:lstStyle/>
          <a:p>
            <a:pPr algn="ctr" eaLnBrk="1" hangingPunct="1">
              <a:defRPr/>
            </a:pPr>
            <a:r>
              <a:rPr lang="sr-Cyrl-RS" sz="3200" dirty="0">
                <a:latin typeface="Comic Sans MS" pitchFamily="66" charset="0"/>
              </a:rPr>
              <a:t>Клинички синдроми салмонелозе инфекције</a:t>
            </a:r>
            <a:endParaRPr lang="en-US" sz="3200" dirty="0">
              <a:latin typeface="Comic Sans MS" pitchFamily="66" charset="0"/>
            </a:endParaRPr>
          </a:p>
        </p:txBody>
      </p:sp>
      <p:sp>
        <p:nvSpPr>
          <p:cNvPr id="39939" name="Content Placeholder 4">
            <a:extLst>
              <a:ext uri="{FF2B5EF4-FFF2-40B4-BE49-F238E27FC236}">
                <a16:creationId xmlns:a16="http://schemas.microsoft.com/office/drawing/2014/main" id="{5CEF1563-6DCC-BF7F-9FEE-B5837E9E815E}"/>
              </a:ext>
            </a:extLst>
          </p:cNvPr>
          <p:cNvSpPr>
            <a:spLocks noGrp="1"/>
          </p:cNvSpPr>
          <p:nvPr>
            <p:ph sz="half" idx="1"/>
          </p:nvPr>
        </p:nvSpPr>
        <p:spPr>
          <a:xfrm>
            <a:off x="0" y="2819400"/>
            <a:ext cx="4945063" cy="4262438"/>
          </a:xfrm>
        </p:spPr>
        <p:txBody>
          <a:bodyPr/>
          <a:lstStyle/>
          <a:p>
            <a:pPr eaLnBrk="1" hangingPunct="1"/>
            <a:r>
              <a:rPr lang="en-US" altLang="en-US" sz="2400">
                <a:latin typeface="Tahoma" panose="020B0604030504040204" pitchFamily="34" charset="0"/>
                <a:cs typeface="Tahoma" panose="020B0604030504040204" pitchFamily="34" charset="0"/>
              </a:rPr>
              <a:t>Гастроентеритис</a:t>
            </a:r>
          </a:p>
          <a:p>
            <a:pPr eaLnBrk="1" hangingPunct="1">
              <a:buFont typeface="Wingdings 2" panose="05020102010507070707" pitchFamily="18" charset="2"/>
              <a:buNone/>
            </a:pPr>
            <a:r>
              <a:rPr lang="en-US" altLang="en-US" sz="2400">
                <a:latin typeface="Tahoma" panose="020B0604030504040204" pitchFamily="34" charset="0"/>
                <a:cs typeface="Tahoma" panose="020B0604030504040204" pitchFamily="34" charset="0"/>
              </a:rPr>
              <a:t>    (</a:t>
            </a:r>
            <a:r>
              <a:rPr lang="en-US" altLang="en-US" sz="2400" i="1">
                <a:latin typeface="Tahoma" panose="020B0604030504040204" pitchFamily="34" charset="0"/>
                <a:cs typeface="Tahoma" panose="020B0604030504040204" pitchFamily="34" charset="0"/>
              </a:rPr>
              <a:t>Toxiinfectio alimentaris</a:t>
            </a:r>
            <a:r>
              <a:rPr lang="en-US" altLang="en-US" sz="2400">
                <a:latin typeface="Tahoma" panose="020B0604030504040204" pitchFamily="34" charset="0"/>
                <a:cs typeface="Tahoma" panose="020B0604030504040204" pitchFamily="34" charset="0"/>
              </a:rPr>
              <a:t>)</a:t>
            </a:r>
          </a:p>
          <a:p>
            <a:pPr eaLnBrk="1" hangingPunct="1"/>
            <a:r>
              <a:rPr lang="en-US" altLang="en-US" sz="2400">
                <a:latin typeface="Tahoma" panose="020B0604030504040204" pitchFamily="34" charset="0"/>
                <a:cs typeface="Tahoma" panose="020B0604030504040204" pitchFamily="34" charset="0"/>
              </a:rPr>
              <a:t>Бактеријемија </a:t>
            </a:r>
          </a:p>
          <a:p>
            <a:pPr eaLnBrk="1" hangingPunct="1"/>
            <a:r>
              <a:rPr lang="en-US" altLang="en-US" sz="2400">
                <a:latin typeface="Tahoma" panose="020B0604030504040204" pitchFamily="34" charset="0"/>
                <a:cs typeface="Tahoma" panose="020B0604030504040204" pitchFamily="34" charset="0"/>
              </a:rPr>
              <a:t>Тифоидни облик</a:t>
            </a:r>
          </a:p>
          <a:p>
            <a:pPr eaLnBrk="1" hangingPunct="1"/>
            <a:r>
              <a:rPr lang="en-US" altLang="en-US" sz="2400">
                <a:latin typeface="Tahoma" panose="020B0604030504040204" pitchFamily="34" charset="0"/>
                <a:cs typeface="Tahoma" panose="020B0604030504040204" pitchFamily="34" charset="0"/>
              </a:rPr>
              <a:t>Септични облик</a:t>
            </a:r>
          </a:p>
          <a:p>
            <a:pPr eaLnBrk="1" hangingPunct="1"/>
            <a:r>
              <a:rPr lang="en-US" altLang="en-US" sz="2400">
                <a:latin typeface="Tahoma" panose="020B0604030504040204" pitchFamily="34" charset="0"/>
                <a:cs typeface="Tahoma" panose="020B0604030504040204" pitchFamily="34" charset="0"/>
              </a:rPr>
              <a:t>Клицоноштво</a:t>
            </a:r>
          </a:p>
        </p:txBody>
      </p:sp>
      <p:graphicFrame>
        <p:nvGraphicFramePr>
          <p:cNvPr id="39940" name="Content Placeholder 6">
            <a:extLst>
              <a:ext uri="{FF2B5EF4-FFF2-40B4-BE49-F238E27FC236}">
                <a16:creationId xmlns:a16="http://schemas.microsoft.com/office/drawing/2014/main" id="{E6E99F79-07C5-9059-876D-04CA63522EC6}"/>
              </a:ext>
            </a:extLst>
          </p:cNvPr>
          <p:cNvGraphicFramePr>
            <a:graphicFrameLocks noGrp="1"/>
          </p:cNvGraphicFramePr>
          <p:nvPr>
            <p:ph sz="half" idx="2"/>
          </p:nvPr>
        </p:nvGraphicFramePr>
        <p:xfrm>
          <a:off x="4572000" y="2209800"/>
          <a:ext cx="5486400" cy="4872038"/>
        </p:xfrm>
        <a:graphic>
          <a:graphicData uri="http://schemas.openxmlformats.org/presentationml/2006/ole">
            <mc:AlternateContent xmlns:mc="http://schemas.openxmlformats.org/markup-compatibility/2006">
              <mc:Choice xmlns:v="urn:schemas-microsoft-com:vml" Requires="v">
                <p:oleObj r:id="rId2" imgW="5486876" imgH="4871126" progId="Excel.Chart.8">
                  <p:embed/>
                </p:oleObj>
              </mc:Choice>
              <mc:Fallback>
                <p:oleObj r:id="rId2" imgW="5486876" imgH="4871126" progId="Excel.Chart.8">
                  <p:embed/>
                  <p:pic>
                    <p:nvPicPr>
                      <p:cNvPr id="0" name="Content Placeholder 6"/>
                      <p:cNvPicPr>
                        <a:picLocks noGrp="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209800"/>
                        <a:ext cx="5486400" cy="487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9941" name="Slide Number Placeholder 4">
            <a:extLst>
              <a:ext uri="{FF2B5EF4-FFF2-40B4-BE49-F238E27FC236}">
                <a16:creationId xmlns:a16="http://schemas.microsoft.com/office/drawing/2014/main" id="{86094004-8AB6-5FE6-E0CF-DE0F133CFCB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EFE057C-3D52-47F0-8377-FF63EB938C0C}" type="slidenum">
              <a:rPr lang="en-US" altLang="en-US" smtClean="0"/>
              <a:pPr/>
              <a:t>28</a:t>
            </a:fld>
            <a:endParaRPr lang="en-US" altLang="en-US"/>
          </a:p>
        </p:txBody>
      </p:sp>
    </p:spTree>
  </p:cSld>
  <p:clrMapOvr>
    <a:masterClrMapping/>
  </p:clrMapOvr>
  <p:transition spd="slow" advTm="25379"/>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C495A-ACA5-D3B1-614F-FB6042362B08}"/>
              </a:ext>
            </a:extLst>
          </p:cNvPr>
          <p:cNvSpPr>
            <a:spLocks noGrp="1"/>
          </p:cNvSpPr>
          <p:nvPr>
            <p:ph type="title"/>
          </p:nvPr>
        </p:nvSpPr>
        <p:spPr/>
        <p:txBody>
          <a:bodyPr/>
          <a:lstStyle/>
          <a:p>
            <a:pPr algn="ctr" eaLnBrk="1" hangingPunct="1">
              <a:defRPr/>
            </a:pPr>
            <a:r>
              <a:rPr lang="sr-Cyrl-RS" sz="2800" dirty="0">
                <a:latin typeface="Comic Sans MS" pitchFamily="66" charset="0"/>
              </a:rPr>
              <a:t>Салмонелозни гастроентеритис (</a:t>
            </a:r>
            <a:r>
              <a:rPr lang="sr-Latn-RS" sz="2800" dirty="0">
                <a:latin typeface="Comic Sans MS" pitchFamily="66" charset="0"/>
                <a:ea typeface="Tahoma" pitchFamily="34" charset="0"/>
                <a:cs typeface="Tahoma" pitchFamily="34" charset="0"/>
              </a:rPr>
              <a:t>Toxiinfectio alimentaris</a:t>
            </a:r>
            <a:r>
              <a:rPr lang="sr-Cyrl-RS" sz="2800" dirty="0">
                <a:latin typeface="Comic Sans MS" pitchFamily="66" charset="0"/>
                <a:ea typeface="Tahoma" pitchFamily="34" charset="0"/>
                <a:cs typeface="Tahoma" pitchFamily="34" charset="0"/>
              </a:rPr>
              <a:t>)</a:t>
            </a:r>
            <a:endParaRPr lang="en-US" sz="2800" dirty="0">
              <a:latin typeface="Comic Sans MS" pitchFamily="66" charset="0"/>
            </a:endParaRPr>
          </a:p>
        </p:txBody>
      </p:sp>
      <p:sp>
        <p:nvSpPr>
          <p:cNvPr id="3" name="Content Placeholder 2">
            <a:extLst>
              <a:ext uri="{FF2B5EF4-FFF2-40B4-BE49-F238E27FC236}">
                <a16:creationId xmlns:a16="http://schemas.microsoft.com/office/drawing/2014/main" id="{B3F39F83-519D-43A2-BABF-9570938D3ECD}"/>
              </a:ext>
            </a:extLst>
          </p:cNvPr>
          <p:cNvSpPr>
            <a:spLocks noGrp="1"/>
          </p:cNvSpPr>
          <p:nvPr>
            <p:ph sz="half" idx="1"/>
          </p:nvPr>
        </p:nvSpPr>
        <p:spPr>
          <a:xfrm>
            <a:off x="503238" y="1952625"/>
            <a:ext cx="4441825" cy="5129213"/>
          </a:xfrm>
        </p:spPr>
        <p:txBody>
          <a:bodyPr/>
          <a:lstStyle/>
          <a:p>
            <a:pPr marL="0" indent="0" eaLnBrk="1" hangingPunct="1">
              <a:spcBef>
                <a:spcPct val="0"/>
              </a:spcBef>
              <a:buClrTx/>
              <a:buSzTx/>
              <a:buFont typeface="Wingdings" pitchFamily="2" charset="2"/>
              <a:buChar char="ü"/>
              <a:defRPr/>
            </a:pPr>
            <a:r>
              <a:rPr lang="en-US" sz="2000" dirty="0" err="1">
                <a:latin typeface="Tahoma" pitchFamily="34" charset="0"/>
                <a:cs typeface="Tahoma" pitchFamily="34" charset="0"/>
              </a:rPr>
              <a:t>Дужина</a:t>
            </a:r>
            <a:r>
              <a:rPr lang="en-US" sz="2000" dirty="0">
                <a:latin typeface="Tahoma" pitchFamily="34" charset="0"/>
                <a:cs typeface="Tahoma" pitchFamily="34" charset="0"/>
              </a:rPr>
              <a:t> </a:t>
            </a:r>
            <a:r>
              <a:rPr lang="en-US" sz="2000" dirty="0" err="1">
                <a:latin typeface="Tahoma" pitchFamily="34" charset="0"/>
                <a:cs typeface="Tahoma" pitchFamily="34" charset="0"/>
              </a:rPr>
              <a:t>инкубације-бар</a:t>
            </a:r>
            <a:r>
              <a:rPr lang="en-US" sz="2000" dirty="0">
                <a:latin typeface="Tahoma" pitchFamily="34" charset="0"/>
                <a:cs typeface="Tahoma" pitchFamily="34" charset="0"/>
              </a:rPr>
              <a:t> 24-48 </a:t>
            </a:r>
            <a:r>
              <a:rPr lang="en-US" sz="2000" dirty="0" err="1">
                <a:latin typeface="Tahoma" pitchFamily="34" charset="0"/>
                <a:cs typeface="Tahoma" pitchFamily="34" charset="0"/>
              </a:rPr>
              <a:t>часова</a:t>
            </a:r>
            <a:r>
              <a:rPr lang="sr-Latn-RS" sz="2000" dirty="0">
                <a:latin typeface="Tahoma" pitchFamily="34" charset="0"/>
                <a:cs typeface="Tahoma" pitchFamily="34" charset="0"/>
              </a:rPr>
              <a:t>, </a:t>
            </a:r>
            <a:r>
              <a:rPr lang="sr-Cyrl-RS" sz="2000" dirty="0">
                <a:latin typeface="Tahoma" pitchFamily="34" charset="0"/>
                <a:cs typeface="Tahoma" pitchFamily="34" charset="0"/>
              </a:rPr>
              <a:t>може и дуже</a:t>
            </a:r>
            <a:endParaRPr lang="sr-Latn-RS" sz="2000" dirty="0">
              <a:latin typeface="Tahoma" pitchFamily="34" charset="0"/>
              <a:cs typeface="Tahoma" pitchFamily="34" charset="0"/>
            </a:endParaRPr>
          </a:p>
          <a:p>
            <a:pPr marL="0" indent="0" eaLnBrk="1" hangingPunct="1">
              <a:spcBef>
                <a:spcPct val="0"/>
              </a:spcBef>
              <a:buClrTx/>
              <a:buSzTx/>
              <a:buFont typeface="Wingdings 2" panose="05020102010507070707" pitchFamily="18" charset="2"/>
              <a:buNone/>
              <a:defRPr/>
            </a:pPr>
            <a:endParaRPr lang="sr-Latn-RS" sz="2000" dirty="0">
              <a:latin typeface="Tahoma" pitchFamily="34" charset="0"/>
              <a:cs typeface="Tahoma" pitchFamily="34" charset="0"/>
            </a:endParaRPr>
          </a:p>
          <a:p>
            <a:pPr marL="0" indent="0" eaLnBrk="1" hangingPunct="1">
              <a:spcBef>
                <a:spcPct val="0"/>
              </a:spcBef>
              <a:buClrTx/>
              <a:buSzTx/>
              <a:buFont typeface="Wingdings" pitchFamily="2" charset="2"/>
              <a:buChar char="ü"/>
              <a:defRPr/>
            </a:pPr>
            <a:r>
              <a:rPr lang="sr-Cyrl-RS" sz="2000" dirty="0">
                <a:latin typeface="Tahoma" pitchFamily="34" charset="0"/>
                <a:cs typeface="Tahoma" pitchFamily="34" charset="0"/>
              </a:rPr>
              <a:t>Траје </a:t>
            </a:r>
            <a:r>
              <a:rPr lang="sr-Latn-RS" sz="2000" dirty="0">
                <a:latin typeface="Tahoma" pitchFamily="34" charset="0"/>
                <a:cs typeface="Tahoma" pitchFamily="34" charset="0"/>
              </a:rPr>
              <a:t>7 </a:t>
            </a:r>
            <a:r>
              <a:rPr lang="sr-Cyrl-RS" sz="2000" dirty="0">
                <a:latin typeface="Tahoma" pitchFamily="34" charset="0"/>
                <a:cs typeface="Tahoma" pitchFamily="34" charset="0"/>
              </a:rPr>
              <a:t>до </a:t>
            </a:r>
            <a:r>
              <a:rPr lang="sr-Latn-RS" sz="2000" dirty="0">
                <a:latin typeface="Tahoma" pitchFamily="34" charset="0"/>
                <a:cs typeface="Tahoma" pitchFamily="34" charset="0"/>
              </a:rPr>
              <a:t>10 </a:t>
            </a:r>
            <a:r>
              <a:rPr lang="sr-Cyrl-RS" sz="2000" dirty="0">
                <a:latin typeface="Tahoma" pitchFamily="34" charset="0"/>
                <a:cs typeface="Tahoma" pitchFamily="34" charset="0"/>
              </a:rPr>
              <a:t>дана</a:t>
            </a:r>
            <a:endParaRPr lang="sr-Latn-RS" sz="2000" dirty="0">
              <a:latin typeface="Tahoma" pitchFamily="34" charset="0"/>
              <a:cs typeface="Tahoma" pitchFamily="34" charset="0"/>
            </a:endParaRPr>
          </a:p>
          <a:p>
            <a:pPr marL="0" indent="0" eaLnBrk="1" hangingPunct="1">
              <a:spcBef>
                <a:spcPct val="0"/>
              </a:spcBef>
              <a:buClrTx/>
              <a:buSzTx/>
              <a:buFont typeface="Wingdings 2" panose="05020102010507070707" pitchFamily="18" charset="2"/>
              <a:buNone/>
              <a:defRPr/>
            </a:pPr>
            <a:endParaRPr lang="en-US" sz="2000" dirty="0">
              <a:latin typeface="Tahoma" pitchFamily="34" charset="0"/>
              <a:cs typeface="Tahoma" pitchFamily="34" charset="0"/>
            </a:endParaRPr>
          </a:p>
          <a:p>
            <a:pPr marL="0" indent="0" eaLnBrk="1" hangingPunct="1">
              <a:spcBef>
                <a:spcPct val="0"/>
              </a:spcBef>
              <a:buClrTx/>
              <a:buSzTx/>
              <a:buFont typeface="Wingdings" pitchFamily="2" charset="2"/>
              <a:buChar char="ü"/>
              <a:defRPr/>
            </a:pPr>
            <a:r>
              <a:rPr lang="en-US" sz="2000" dirty="0" err="1">
                <a:latin typeface="Tahoma" pitchFamily="34" charset="0"/>
                <a:cs typeface="Tahoma" pitchFamily="34" charset="0"/>
              </a:rPr>
              <a:t>Болест</a:t>
            </a:r>
            <a:r>
              <a:rPr lang="en-US" sz="2000" dirty="0">
                <a:latin typeface="Tahoma" pitchFamily="34" charset="0"/>
                <a:cs typeface="Tahoma" pitchFamily="34" charset="0"/>
              </a:rPr>
              <a:t> </a:t>
            </a:r>
            <a:r>
              <a:rPr lang="en-US" sz="2000" dirty="0" err="1">
                <a:latin typeface="Tahoma" pitchFamily="34" charset="0"/>
                <a:cs typeface="Tahoma" pitchFamily="34" charset="0"/>
              </a:rPr>
              <a:t>почиње</a:t>
            </a:r>
            <a:r>
              <a:rPr lang="en-US" sz="2000" dirty="0">
                <a:latin typeface="Tahoma" pitchFamily="34" charset="0"/>
                <a:cs typeface="Tahoma" pitchFamily="34" charset="0"/>
              </a:rPr>
              <a:t> </a:t>
            </a:r>
            <a:r>
              <a:rPr lang="en-US" sz="2000" dirty="0" err="1">
                <a:latin typeface="Tahoma" pitchFamily="34" charset="0"/>
                <a:cs typeface="Tahoma" pitchFamily="34" charset="0"/>
              </a:rPr>
              <a:t>постепено</a:t>
            </a:r>
            <a:endParaRPr lang="sr-Latn-RS" sz="2000" dirty="0">
              <a:latin typeface="Tahoma" pitchFamily="34" charset="0"/>
              <a:cs typeface="Tahoma" pitchFamily="34" charset="0"/>
            </a:endParaRPr>
          </a:p>
          <a:p>
            <a:pPr marL="0" indent="0" eaLnBrk="1" hangingPunct="1">
              <a:spcBef>
                <a:spcPct val="0"/>
              </a:spcBef>
              <a:buClrTx/>
              <a:buSzTx/>
              <a:buFont typeface="Wingdings 2" panose="05020102010507070707" pitchFamily="18" charset="2"/>
              <a:buNone/>
              <a:defRPr/>
            </a:pPr>
            <a:endParaRPr lang="en-US" sz="2000" dirty="0">
              <a:latin typeface="Tahoma" pitchFamily="34" charset="0"/>
              <a:cs typeface="Tahoma" pitchFamily="34" charset="0"/>
            </a:endParaRPr>
          </a:p>
          <a:p>
            <a:pPr marL="0" indent="0" eaLnBrk="1" hangingPunct="1">
              <a:spcBef>
                <a:spcPct val="0"/>
              </a:spcBef>
              <a:buClrTx/>
              <a:buSzTx/>
              <a:buFont typeface="Wingdings" pitchFamily="2" charset="2"/>
              <a:buChar char="ü"/>
              <a:defRPr/>
            </a:pPr>
            <a:r>
              <a:rPr lang="sr-Latn-RS" sz="2000" dirty="0">
                <a:latin typeface="Tahoma" pitchFamily="34" charset="0"/>
                <a:cs typeface="Tahoma" pitchFamily="34" charset="0"/>
              </a:rPr>
              <a:t>O</a:t>
            </a:r>
            <a:r>
              <a:rPr lang="sr-Cyrl-RS" sz="2000" dirty="0">
                <a:latin typeface="Tahoma" pitchFamily="34" charset="0"/>
                <a:cs typeface="Tahoma" pitchFamily="34" charset="0"/>
              </a:rPr>
              <a:t>пшти симптоми инфекције</a:t>
            </a:r>
          </a:p>
          <a:p>
            <a:pPr marL="0" indent="0" eaLnBrk="1" hangingPunct="1">
              <a:spcBef>
                <a:spcPct val="0"/>
              </a:spcBef>
              <a:buClrTx/>
              <a:buSzTx/>
              <a:buFont typeface="Wingdings 2" panose="05020102010507070707" pitchFamily="18" charset="2"/>
              <a:buNone/>
              <a:defRPr/>
            </a:pPr>
            <a:endParaRPr lang="sr-Cyrl-RS" sz="2000" dirty="0">
              <a:latin typeface="Tahoma" pitchFamily="34" charset="0"/>
              <a:cs typeface="Tahoma" pitchFamily="34" charset="0"/>
            </a:endParaRPr>
          </a:p>
          <a:p>
            <a:pPr marL="0" indent="0" eaLnBrk="1" hangingPunct="1">
              <a:spcBef>
                <a:spcPct val="0"/>
              </a:spcBef>
              <a:buClrTx/>
              <a:buSzTx/>
              <a:buFont typeface="Wingdings" pitchFamily="2" charset="2"/>
              <a:buChar char="ü"/>
              <a:defRPr/>
            </a:pPr>
            <a:r>
              <a:rPr lang="en-US" sz="2000" dirty="0" err="1">
                <a:latin typeface="Tahoma" pitchFamily="34" charset="0"/>
                <a:cs typeface="Tahoma" pitchFamily="34" charset="0"/>
              </a:rPr>
              <a:t>Температура</a:t>
            </a:r>
            <a:r>
              <a:rPr lang="en-US" sz="2000" dirty="0">
                <a:latin typeface="Tahoma" pitchFamily="34" charset="0"/>
                <a:cs typeface="Tahoma" pitchFamily="34" charset="0"/>
              </a:rPr>
              <a:t> </a:t>
            </a:r>
            <a:r>
              <a:rPr lang="en-US" sz="2000" dirty="0" err="1">
                <a:latin typeface="Tahoma" pitchFamily="34" charset="0"/>
                <a:cs typeface="Tahoma" pitchFamily="34" charset="0"/>
              </a:rPr>
              <a:t>је</a:t>
            </a:r>
            <a:r>
              <a:rPr lang="en-US" sz="2000" dirty="0">
                <a:latin typeface="Tahoma" pitchFamily="34" charset="0"/>
                <a:cs typeface="Tahoma" pitchFamily="34" charset="0"/>
              </a:rPr>
              <a:t> </a:t>
            </a:r>
            <a:r>
              <a:rPr lang="en-US" sz="2000" dirty="0" err="1">
                <a:latin typeface="Tahoma" pitchFamily="34" charset="0"/>
                <a:cs typeface="Tahoma" pitchFamily="34" charset="0"/>
              </a:rPr>
              <a:t>увек</a:t>
            </a:r>
            <a:r>
              <a:rPr lang="en-US" sz="2000" dirty="0">
                <a:latin typeface="Tahoma" pitchFamily="34" charset="0"/>
                <a:cs typeface="Tahoma" pitchFamily="34" charset="0"/>
              </a:rPr>
              <a:t> </a:t>
            </a:r>
            <a:r>
              <a:rPr lang="en-US" sz="2000" dirty="0" err="1">
                <a:latin typeface="Tahoma" pitchFamily="34" charset="0"/>
                <a:cs typeface="Tahoma" pitchFamily="34" charset="0"/>
              </a:rPr>
              <a:t>присутна</a:t>
            </a:r>
            <a:r>
              <a:rPr lang="en-US" sz="2000" dirty="0">
                <a:latin typeface="Tahoma" pitchFamily="34" charset="0"/>
                <a:cs typeface="Tahoma" pitchFamily="34" charset="0"/>
              </a:rPr>
              <a:t>, </a:t>
            </a:r>
            <a:endParaRPr lang="sr-Cyrl-RS" sz="2000" dirty="0">
              <a:latin typeface="Tahoma" pitchFamily="34" charset="0"/>
              <a:cs typeface="Tahoma" pitchFamily="34" charset="0"/>
            </a:endParaRPr>
          </a:p>
          <a:p>
            <a:pPr marL="0" indent="0" eaLnBrk="1" hangingPunct="1">
              <a:spcBef>
                <a:spcPct val="0"/>
              </a:spcBef>
              <a:buClrTx/>
              <a:buSzTx/>
              <a:buFont typeface="Wingdings 2" panose="05020102010507070707" pitchFamily="18" charset="2"/>
              <a:buNone/>
              <a:defRPr/>
            </a:pPr>
            <a:r>
              <a:rPr lang="en-US" sz="2000" dirty="0" err="1">
                <a:latin typeface="Tahoma" pitchFamily="34" charset="0"/>
                <a:cs typeface="Tahoma" pitchFamily="34" charset="0"/>
              </a:rPr>
              <a:t>преко</a:t>
            </a:r>
            <a:r>
              <a:rPr lang="en-US" sz="2000" dirty="0">
                <a:latin typeface="Tahoma" pitchFamily="34" charset="0"/>
                <a:cs typeface="Tahoma" pitchFamily="34" charset="0"/>
              </a:rPr>
              <a:t> 38°</a:t>
            </a:r>
            <a:endParaRPr lang="sr-Cyrl-RS" sz="2000" dirty="0">
              <a:latin typeface="Tahoma" pitchFamily="34" charset="0"/>
              <a:cs typeface="Tahoma" pitchFamily="34" charset="0"/>
            </a:endParaRPr>
          </a:p>
          <a:p>
            <a:pPr marL="0" indent="0" eaLnBrk="1" hangingPunct="1">
              <a:spcBef>
                <a:spcPct val="0"/>
              </a:spcBef>
              <a:buClrTx/>
              <a:buSzTx/>
              <a:buFont typeface="Wingdings 2" panose="05020102010507070707" pitchFamily="18" charset="2"/>
              <a:buNone/>
              <a:defRPr/>
            </a:pPr>
            <a:endParaRPr lang="sr-Cyrl-RS" sz="2000" dirty="0">
              <a:latin typeface="Tahoma" pitchFamily="34" charset="0"/>
              <a:cs typeface="Tahoma" pitchFamily="34" charset="0"/>
            </a:endParaRPr>
          </a:p>
          <a:p>
            <a:pPr marL="0" indent="0" eaLnBrk="1" hangingPunct="1">
              <a:spcBef>
                <a:spcPct val="0"/>
              </a:spcBef>
              <a:buClrTx/>
              <a:buSzTx/>
              <a:buFont typeface="Wingdings" pitchFamily="2" charset="2"/>
              <a:buChar char="ü"/>
              <a:defRPr/>
            </a:pPr>
            <a:r>
              <a:rPr lang="sr-Cyrl-RS" sz="2000" dirty="0">
                <a:latin typeface="Tahoma" pitchFamily="34" charset="0"/>
                <a:cs typeface="Tahoma" pitchFamily="34" charset="0"/>
              </a:rPr>
              <a:t>Мучнина, повраћање</a:t>
            </a:r>
          </a:p>
          <a:p>
            <a:pPr marL="0" indent="0" eaLnBrk="1" hangingPunct="1">
              <a:spcBef>
                <a:spcPct val="0"/>
              </a:spcBef>
              <a:buClrTx/>
              <a:buSzTx/>
              <a:buFont typeface="Wingdings 2" panose="05020102010507070707" pitchFamily="18" charset="2"/>
              <a:buNone/>
              <a:defRPr/>
            </a:pPr>
            <a:endParaRPr lang="sr-Cyrl-RS" sz="2000" dirty="0">
              <a:latin typeface="Tahoma" pitchFamily="34" charset="0"/>
              <a:cs typeface="Tahoma" pitchFamily="34" charset="0"/>
            </a:endParaRPr>
          </a:p>
          <a:p>
            <a:pPr marL="0" indent="0" eaLnBrk="1" hangingPunct="1">
              <a:spcBef>
                <a:spcPct val="0"/>
              </a:spcBef>
              <a:buClrTx/>
              <a:buSzTx/>
              <a:buFont typeface="Wingdings" pitchFamily="2" charset="2"/>
              <a:buChar char="ü"/>
              <a:defRPr/>
            </a:pPr>
            <a:r>
              <a:rPr lang="sr-Cyrl-RS" sz="2000" dirty="0">
                <a:latin typeface="Tahoma" pitchFamily="34" charset="0"/>
                <a:cs typeface="Tahoma" pitchFamily="34" charset="0"/>
              </a:rPr>
              <a:t>Дијареални синдром (ентеричне столице типа</a:t>
            </a:r>
            <a:r>
              <a:rPr lang="sr-Latn-RS" sz="2000" dirty="0">
                <a:latin typeface="Tahoma" pitchFamily="34" charset="0"/>
                <a:cs typeface="Tahoma" pitchFamily="34" charset="0"/>
              </a:rPr>
              <a:t>II</a:t>
            </a:r>
            <a:r>
              <a:rPr lang="sr-Cyrl-RS" sz="2000" dirty="0">
                <a:latin typeface="Tahoma" pitchFamily="34" charset="0"/>
                <a:cs typeface="Tahoma" pitchFamily="34" charset="0"/>
              </a:rPr>
              <a:t>, могу и колитичне)</a:t>
            </a:r>
            <a:endParaRPr lang="en-US" sz="2000" dirty="0">
              <a:latin typeface="Tahoma" pitchFamily="34" charset="0"/>
              <a:cs typeface="Tahoma" pitchFamily="34" charset="0"/>
            </a:endParaRPr>
          </a:p>
          <a:p>
            <a:pPr eaLnBrk="1" hangingPunct="1">
              <a:defRPr/>
            </a:pPr>
            <a:endParaRPr lang="en-US" dirty="0"/>
          </a:p>
        </p:txBody>
      </p:sp>
      <p:pic>
        <p:nvPicPr>
          <p:cNvPr id="5" name="Content Placeholder 4" descr="salmonella-symptoms-5af491dc43a1030037662130.png">
            <a:extLst>
              <a:ext uri="{FF2B5EF4-FFF2-40B4-BE49-F238E27FC236}">
                <a16:creationId xmlns:a16="http://schemas.microsoft.com/office/drawing/2014/main" id="{E1167676-E903-41D3-7E64-E9AE71DFE99B}"/>
              </a:ext>
            </a:extLst>
          </p:cNvPr>
          <p:cNvPicPr>
            <a:picLocks noGrp="1" noChangeAspect="1"/>
          </p:cNvPicPr>
          <p:nvPr>
            <p:ph sz="half" idx="2"/>
          </p:nvPr>
        </p:nvPicPr>
        <p:blipFill>
          <a:blip r:embed="rId2" cstate="print"/>
          <a:stretch>
            <a:fillRect/>
          </a:stretch>
        </p:blipFill>
        <p:spPr>
          <a:xfrm>
            <a:off x="5113338" y="2296319"/>
            <a:ext cx="4441825" cy="4441825"/>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0965" name="Slide Number Placeholder 5">
            <a:extLst>
              <a:ext uri="{FF2B5EF4-FFF2-40B4-BE49-F238E27FC236}">
                <a16:creationId xmlns:a16="http://schemas.microsoft.com/office/drawing/2014/main" id="{02AD86EC-C815-39EC-CA1F-6EA82A0B239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146E546-7F87-4FAD-BED0-3F6C2E7BF136}" type="slidenum">
              <a:rPr lang="en-US" altLang="en-US" smtClean="0"/>
              <a:pPr/>
              <a:t>29</a:t>
            </a:fld>
            <a:endParaRPr lang="en-US" altLang="en-US"/>
          </a:p>
        </p:txBody>
      </p:sp>
    </p:spTree>
  </p:cSld>
  <p:clrMapOvr>
    <a:masterClrMapping/>
  </p:clrMapOvr>
  <p:transition spd="slow" advTm="44601"/>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BA8EA8-4835-051B-5E80-A97D9D7B8DCB}"/>
              </a:ext>
            </a:extLst>
          </p:cNvPr>
          <p:cNvSpPr>
            <a:spLocks noGrp="1"/>
          </p:cNvSpPr>
          <p:nvPr>
            <p:ph type="title"/>
          </p:nvPr>
        </p:nvSpPr>
        <p:spPr/>
        <p:txBody>
          <a:bodyPr/>
          <a:lstStyle/>
          <a:p>
            <a:pPr marL="539977" algn="ctr" eaLnBrk="1" fontAlgn="auto" hangingPunct="1">
              <a:spcAft>
                <a:spcPts val="0"/>
              </a:spcAft>
              <a:defRPr/>
            </a:pPr>
            <a:r>
              <a:rPr lang="sr-Cyrl-RS" sz="2800" dirty="0">
                <a:solidFill>
                  <a:schemeClr val="accent1">
                    <a:tint val="83000"/>
                    <a:satMod val="150000"/>
                  </a:schemeClr>
                </a:solidFill>
                <a:latin typeface="Comic Sans MS" pitchFamily="66" charset="0"/>
              </a:rPr>
              <a:t>Утицај инвазивности микроорганизама на клиничку слику</a:t>
            </a:r>
            <a:endParaRPr lang="en-US" sz="2800" dirty="0">
              <a:solidFill>
                <a:schemeClr val="accent1">
                  <a:tint val="83000"/>
                  <a:satMod val="150000"/>
                </a:schemeClr>
              </a:solidFill>
              <a:latin typeface="Comic Sans MS" pitchFamily="66" charset="0"/>
            </a:endParaRPr>
          </a:p>
        </p:txBody>
      </p:sp>
      <p:graphicFrame>
        <p:nvGraphicFramePr>
          <p:cNvPr id="8" name="Content Placeholder 7">
            <a:extLst>
              <a:ext uri="{FF2B5EF4-FFF2-40B4-BE49-F238E27FC236}">
                <a16:creationId xmlns:a16="http://schemas.microsoft.com/office/drawing/2014/main" id="{1504F4F9-3A14-23FC-82D5-941F659E517B}"/>
              </a:ext>
            </a:extLst>
          </p:cNvPr>
          <p:cNvGraphicFramePr>
            <a:graphicFrameLocks noGrp="1"/>
          </p:cNvGraphicFramePr>
          <p:nvPr>
            <p:ph idx="1"/>
          </p:nvPr>
        </p:nvGraphicFramePr>
        <p:xfrm>
          <a:off x="503238" y="2133600"/>
          <a:ext cx="9051925" cy="4480266"/>
        </p:xfrm>
        <a:graphic>
          <a:graphicData uri="http://schemas.openxmlformats.org/drawingml/2006/table">
            <a:tbl>
              <a:tblPr/>
              <a:tblGrid>
                <a:gridCol w="4525962">
                  <a:extLst>
                    <a:ext uri="{9D8B030D-6E8A-4147-A177-3AD203B41FA5}">
                      <a16:colId xmlns:a16="http://schemas.microsoft.com/office/drawing/2014/main" val="20000"/>
                    </a:ext>
                  </a:extLst>
                </a:gridCol>
                <a:gridCol w="4525963">
                  <a:extLst>
                    <a:ext uri="{9D8B030D-6E8A-4147-A177-3AD203B41FA5}">
                      <a16:colId xmlns:a16="http://schemas.microsoft.com/office/drawing/2014/main" val="20001"/>
                    </a:ext>
                  </a:extLst>
                </a:gridCol>
              </a:tblGrid>
              <a:tr h="4569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rgbClr val="FFFFFF"/>
                          </a:solidFill>
                          <a:effectLst/>
                          <a:latin typeface="Tahoma" pitchFamily="34" charset="0"/>
                          <a:cs typeface="Tahoma" pitchFamily="34" charset="0"/>
                        </a:rPr>
                        <a:t>ИНВАЗИВНОСТ МИКРООРГАНИЗАМА</a:t>
                      </a:r>
                    </a:p>
                  </a:txBody>
                  <a:tcPr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rgbClr val="FFFFFF"/>
                          </a:solidFill>
                          <a:effectLst/>
                          <a:latin typeface="Century Gothic" pitchFamily="34" charset="0"/>
                        </a:rPr>
                        <a:t>УТИЦАЈ НА КЛИНИЧКУ СЛИКУ</a:t>
                      </a:r>
                    </a:p>
                  </a:txBody>
                  <a:tcPr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0114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Cyrl-CS" sz="1800" b="0" i="0" u="none" strike="noStrike" cap="none" normalizeH="0" baseline="0">
                          <a:ln>
                            <a:noFill/>
                          </a:ln>
                          <a:solidFill>
                            <a:srgbClr val="000000"/>
                          </a:solidFill>
                          <a:effectLst/>
                          <a:latin typeface="Tahoma" pitchFamily="34" charset="0"/>
                          <a:cs typeface="Tahoma" pitchFamily="34" charset="0"/>
                        </a:rPr>
                        <a:t>Неинвазивни</a:t>
                      </a:r>
                      <a:r>
                        <a:rPr kumimoji="0" lang="en-US" sz="1800" b="0" i="0" u="none" strike="noStrike" cap="none" normalizeH="0" baseline="0">
                          <a:ln>
                            <a:noFill/>
                          </a:ln>
                          <a:solidFill>
                            <a:srgbClr val="000000"/>
                          </a:solidFill>
                          <a:effectLst/>
                          <a:latin typeface="Tahoma" pitchFamily="34" charset="0"/>
                          <a:cs typeface="Tahoma" pitchFamily="34" charset="0"/>
                        </a:rPr>
                        <a:t> микроорганизми</a:t>
                      </a:r>
                    </a:p>
                  </a:txBody>
                  <a:tcPr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EDB"/>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ahoma" pitchFamily="34" charset="0"/>
                          <a:cs typeface="Tahoma" pitchFamily="34" charset="0"/>
                        </a:rPr>
                        <a:t>Кратка инкубација-обично неколико сати</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ahoma" pitchFamily="34" charset="0"/>
                          <a:cs typeface="Tahoma" pitchFamily="34" charset="0"/>
                        </a:rPr>
                        <a:t>Болест почиње нагло без упозорења и продрома</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ahoma" pitchFamily="34" charset="0"/>
                          <a:cs typeface="Tahoma" pitchFamily="34" charset="0"/>
                        </a:rPr>
                        <a:t>Температура најчешће није повишена</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ahoma" pitchFamily="34" charset="0"/>
                          <a:cs typeface="Tahoma" pitchFamily="34" charset="0"/>
                        </a:rPr>
                        <a:t>Болест краткотрајна, завршава се спонтано (осим колере)</a:t>
                      </a:r>
                    </a:p>
                  </a:txBody>
                  <a:tcPr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EDB"/>
                    </a:solidFill>
                  </a:tcPr>
                </a:tc>
                <a:extLst>
                  <a:ext uri="{0D108BD9-81ED-4DB2-BD59-A6C34878D82A}">
                    <a16:rowId xmlns:a16="http://schemas.microsoft.com/office/drawing/2014/main" val="10001"/>
                  </a:ext>
                </a:extLst>
              </a:tr>
              <a:tr h="20114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ahoma" pitchFamily="34" charset="0"/>
                          <a:cs typeface="Tahoma" pitchFamily="34" charset="0"/>
                        </a:rPr>
                        <a:t>Инвазивни микроорганизми</a:t>
                      </a:r>
                    </a:p>
                  </a:txBody>
                  <a:tcPr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8E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Tahoma" pitchFamily="34" charset="0"/>
                          <a:cs typeface="Tahoma" pitchFamily="34" charset="0"/>
                        </a:rPr>
                        <a:t>Дужина</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инкубације-бар</a:t>
                      </a:r>
                      <a:r>
                        <a:rPr kumimoji="0" lang="en-US" sz="1800" b="0" i="0" u="none" strike="noStrike" cap="none" normalizeH="0" baseline="0" dirty="0">
                          <a:ln>
                            <a:noFill/>
                          </a:ln>
                          <a:solidFill>
                            <a:srgbClr val="000000"/>
                          </a:solidFill>
                          <a:effectLst/>
                          <a:latin typeface="Tahoma" pitchFamily="34" charset="0"/>
                          <a:cs typeface="Tahoma" pitchFamily="34" charset="0"/>
                        </a:rPr>
                        <a:t> 24-48 </a:t>
                      </a:r>
                      <a:r>
                        <a:rPr kumimoji="0" lang="en-US" sz="1800" b="0" i="0" u="none" strike="noStrike" cap="none" normalizeH="0" baseline="0" dirty="0" err="1">
                          <a:ln>
                            <a:noFill/>
                          </a:ln>
                          <a:solidFill>
                            <a:srgbClr val="000000"/>
                          </a:solidFill>
                          <a:effectLst/>
                          <a:latin typeface="Tahoma" pitchFamily="34" charset="0"/>
                          <a:cs typeface="Tahoma" pitchFamily="34" charset="0"/>
                        </a:rPr>
                        <a:t>часова</a:t>
                      </a:r>
                      <a:endParaRPr kumimoji="0" lang="en-US" sz="1800" b="0" i="0" u="none" strike="noStrike" cap="none" normalizeH="0" baseline="0" dirty="0">
                        <a:ln>
                          <a:noFill/>
                        </a:ln>
                        <a:solidFill>
                          <a:srgbClr val="000000"/>
                        </a:solidFill>
                        <a:effectLst/>
                        <a:latin typeface="Tahoma" pitchFamily="34"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Tahoma" pitchFamily="34" charset="0"/>
                          <a:cs typeface="Tahoma" pitchFamily="34" charset="0"/>
                        </a:rPr>
                        <a:t>Болест</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почиње</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постепено</a:t>
                      </a:r>
                      <a:endParaRPr kumimoji="0" lang="en-US" sz="1800" b="0" i="0" u="none" strike="noStrike" cap="none" normalizeH="0" baseline="0" dirty="0">
                        <a:ln>
                          <a:noFill/>
                        </a:ln>
                        <a:solidFill>
                          <a:srgbClr val="000000"/>
                        </a:solidFill>
                        <a:effectLst/>
                        <a:latin typeface="Tahoma" pitchFamily="34"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Tahoma" pitchFamily="34" charset="0"/>
                          <a:cs typeface="Tahoma" pitchFamily="34" charset="0"/>
                        </a:rPr>
                        <a:t>Температура</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је</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увек</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присутна</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преко</a:t>
                      </a:r>
                      <a:r>
                        <a:rPr kumimoji="0" lang="en-US" sz="1800" b="0" i="0" u="none" strike="noStrike" cap="none" normalizeH="0" baseline="0" dirty="0">
                          <a:ln>
                            <a:noFill/>
                          </a:ln>
                          <a:solidFill>
                            <a:srgbClr val="000000"/>
                          </a:solidFill>
                          <a:effectLst/>
                          <a:latin typeface="Tahoma" pitchFamily="34" charset="0"/>
                          <a:cs typeface="Tahoma" pitchFamily="34" charset="0"/>
                        </a:rPr>
                        <a:t> 38°</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Tahoma" pitchFamily="34" charset="0"/>
                          <a:cs typeface="Tahoma" pitchFamily="34" charset="0"/>
                        </a:rPr>
                        <a:t>Болест</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траје</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дуже</a:t>
                      </a:r>
                      <a:r>
                        <a:rPr kumimoji="0" lang="en-US" sz="1800" b="0" i="0" u="none" strike="noStrike" cap="none" normalizeH="0" baseline="0" dirty="0">
                          <a:ln>
                            <a:noFill/>
                          </a:ln>
                          <a:solidFill>
                            <a:srgbClr val="000000"/>
                          </a:solidFill>
                          <a:effectLst/>
                          <a:latin typeface="Tahoma" pitchFamily="34" charset="0"/>
                          <a:cs typeface="Tahoma" pitchFamily="34" charset="0"/>
                        </a:rPr>
                        <a:t> и </a:t>
                      </a:r>
                      <a:r>
                        <a:rPr kumimoji="0" lang="en-US" sz="1800" b="0" i="0" u="none" strike="noStrike" cap="none" normalizeH="0" baseline="0" dirty="0" err="1">
                          <a:ln>
                            <a:noFill/>
                          </a:ln>
                          <a:solidFill>
                            <a:srgbClr val="000000"/>
                          </a:solidFill>
                          <a:effectLst/>
                          <a:latin typeface="Tahoma" pitchFamily="34" charset="0"/>
                          <a:cs typeface="Tahoma" pitchFamily="34" charset="0"/>
                        </a:rPr>
                        <a:t>често</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је</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неопходно</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лечење</a:t>
                      </a:r>
                      <a:endParaRPr kumimoji="0" lang="en-US" sz="1800" b="0" i="0" u="none" strike="noStrike" cap="none" normalizeH="0" baseline="0" dirty="0">
                        <a:ln>
                          <a:noFill/>
                        </a:ln>
                        <a:solidFill>
                          <a:srgbClr val="000000"/>
                        </a:solidFill>
                        <a:effectLst/>
                        <a:latin typeface="Tahoma" pitchFamily="34"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000000"/>
                          </a:solidFill>
                          <a:effectLst/>
                          <a:latin typeface="Tahoma" pitchFamily="34" charset="0"/>
                          <a:cs typeface="Tahoma" pitchFamily="34" charset="0"/>
                        </a:rPr>
                        <a:t>Склоност</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ка</a:t>
                      </a:r>
                      <a:r>
                        <a:rPr kumimoji="0" lang="en-US" sz="1800" b="0" i="0" u="none" strike="noStrike" cap="none" normalizeH="0" baseline="0" dirty="0">
                          <a:ln>
                            <a:noFill/>
                          </a:ln>
                          <a:solidFill>
                            <a:srgbClr val="000000"/>
                          </a:solidFill>
                          <a:effectLst/>
                          <a:latin typeface="Tahoma" pitchFamily="34" charset="0"/>
                          <a:cs typeface="Tahoma" pitchFamily="34" charset="0"/>
                        </a:rPr>
                        <a:t> </a:t>
                      </a:r>
                      <a:r>
                        <a:rPr kumimoji="0" lang="en-US" sz="1800" b="0" i="0" u="none" strike="noStrike" cap="none" normalizeH="0" baseline="0" dirty="0" err="1">
                          <a:ln>
                            <a:noFill/>
                          </a:ln>
                          <a:solidFill>
                            <a:srgbClr val="000000"/>
                          </a:solidFill>
                          <a:effectLst/>
                          <a:latin typeface="Tahoma" pitchFamily="34" charset="0"/>
                          <a:cs typeface="Tahoma" pitchFamily="34" charset="0"/>
                        </a:rPr>
                        <a:t>компликацијама</a:t>
                      </a:r>
                      <a:endParaRPr kumimoji="0" lang="en-US" sz="1800" b="0" i="0" u="none" strike="noStrike" cap="none" normalizeH="0" baseline="0" dirty="0">
                        <a:ln>
                          <a:noFill/>
                        </a:ln>
                        <a:solidFill>
                          <a:srgbClr val="000000"/>
                        </a:solidFill>
                        <a:effectLst/>
                        <a:latin typeface="Tahoma" pitchFamily="34" charset="0"/>
                        <a:cs typeface="Tahoma" pitchFamily="34" charset="0"/>
                      </a:endParaRPr>
                    </a:p>
                  </a:txBody>
                  <a:tcPr marT="45699" marB="456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8EE"/>
                    </a:solidFill>
                  </a:tcPr>
                </a:tc>
                <a:extLst>
                  <a:ext uri="{0D108BD9-81ED-4DB2-BD59-A6C34878D82A}">
                    <a16:rowId xmlns:a16="http://schemas.microsoft.com/office/drawing/2014/main" val="10002"/>
                  </a:ext>
                </a:extLst>
              </a:tr>
            </a:tbl>
          </a:graphicData>
        </a:graphic>
      </p:graphicFrame>
      <p:sp>
        <p:nvSpPr>
          <p:cNvPr id="11281" name="Slide Number Placeholder 3">
            <a:extLst>
              <a:ext uri="{FF2B5EF4-FFF2-40B4-BE49-F238E27FC236}">
                <a16:creationId xmlns:a16="http://schemas.microsoft.com/office/drawing/2014/main" id="{375B4BBD-16E9-499C-0C53-CD7822A7817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54B4543-24D7-483B-A3DF-8A04F3511B60}" type="slidenum">
              <a:rPr lang="en-US" altLang="en-US" smtClean="0"/>
              <a:pPr/>
              <a:t>3</a:t>
            </a:fld>
            <a:endParaRPr lang="en-US" altLang="en-US"/>
          </a:p>
        </p:txBody>
      </p:sp>
    </p:spTree>
  </p:cSld>
  <p:clrMapOvr>
    <a:masterClrMapping/>
  </p:clrMapOvr>
  <p:transition spd="slow" advTm="39509"/>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B9649CE-9112-A76F-C983-6E906790F5DE}"/>
              </a:ext>
            </a:extLst>
          </p:cNvPr>
          <p:cNvSpPr>
            <a:spLocks noGrp="1"/>
          </p:cNvSpPr>
          <p:nvPr>
            <p:ph type="title"/>
          </p:nvPr>
        </p:nvSpPr>
        <p:spPr>
          <a:xfrm>
            <a:off x="0" y="303160"/>
            <a:ext cx="9677400" cy="1585570"/>
          </a:xfrm>
        </p:spPr>
        <p:txBody>
          <a:bodyPr/>
          <a:lstStyle/>
          <a:p>
            <a:pPr algn="ctr" eaLnBrk="1" hangingPunct="1">
              <a:defRPr/>
            </a:pPr>
            <a:r>
              <a:rPr lang="sr-Cyrl-CS" sz="3200" dirty="0">
                <a:latin typeface="Comic Sans MS" pitchFamily="66" charset="0"/>
              </a:rPr>
              <a:t>Клиничке</a:t>
            </a:r>
            <a:r>
              <a:rPr lang="sr-Cyrl-RS" sz="3200" dirty="0">
                <a:latin typeface="Comic Sans MS" pitchFamily="66" charset="0"/>
              </a:rPr>
              <a:t> манифестације код салмонелозног гастроентеритиса</a:t>
            </a:r>
            <a:endParaRPr lang="en-US" sz="3200" dirty="0">
              <a:latin typeface="Comic Sans MS" pitchFamily="66" charset="0"/>
            </a:endParaRPr>
          </a:p>
        </p:txBody>
      </p:sp>
      <p:pic>
        <p:nvPicPr>
          <p:cNvPr id="41987" name="Content Placeholder 6" descr="thumbnail.jpg">
            <a:extLst>
              <a:ext uri="{FF2B5EF4-FFF2-40B4-BE49-F238E27FC236}">
                <a16:creationId xmlns:a16="http://schemas.microsoft.com/office/drawing/2014/main" id="{45EEBDFF-3484-B8BD-774B-56A44E4B1CC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27940"/>
          <a:stretch>
            <a:fillRect/>
          </a:stretch>
        </p:blipFill>
        <p:spPr>
          <a:xfrm>
            <a:off x="0" y="1905000"/>
            <a:ext cx="10109200" cy="5867400"/>
          </a:xfrm>
          <a:ln>
            <a:solidFill>
              <a:schemeClr val="accent1"/>
            </a:solidFill>
            <a:miter lim="800000"/>
            <a:headEnd/>
            <a:tailEnd/>
          </a:ln>
        </p:spPr>
      </p:pic>
      <p:sp>
        <p:nvSpPr>
          <p:cNvPr id="41988" name="Slide Number Placeholder 3">
            <a:extLst>
              <a:ext uri="{FF2B5EF4-FFF2-40B4-BE49-F238E27FC236}">
                <a16:creationId xmlns:a16="http://schemas.microsoft.com/office/drawing/2014/main" id="{CE0878A0-B32F-114F-ABDD-957DE241BBB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F493A94-7968-4A2E-9AD0-7F737A7AB4EB}" type="slidenum">
              <a:rPr lang="en-US" altLang="en-US" smtClean="0"/>
              <a:pPr/>
              <a:t>30</a:t>
            </a:fld>
            <a:endParaRPr lang="en-US" altLang="en-US"/>
          </a:p>
        </p:txBody>
      </p:sp>
    </p:spTree>
  </p:cSld>
  <p:clrMapOvr>
    <a:masterClrMapping/>
  </p:clrMapOvr>
  <p:transition spd="slow" advTm="24301"/>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EC04B-D2FA-E55C-9AAA-0D6022906222}"/>
              </a:ext>
            </a:extLst>
          </p:cNvPr>
          <p:cNvSpPr>
            <a:spLocks noGrp="1"/>
          </p:cNvSpPr>
          <p:nvPr>
            <p:ph type="title"/>
          </p:nvPr>
        </p:nvSpPr>
        <p:spPr>
          <a:xfrm>
            <a:off x="503238" y="303213"/>
            <a:ext cx="9051925" cy="1296987"/>
          </a:xfrm>
        </p:spPr>
        <p:txBody>
          <a:bodyPr/>
          <a:lstStyle/>
          <a:p>
            <a:pPr eaLnBrk="1" hangingPunct="1">
              <a:defRPr/>
            </a:pPr>
            <a:r>
              <a:rPr lang="sr-Cyrl-RS" sz="3200" dirty="0">
                <a:latin typeface="Comic Sans MS" pitchFamily="66" charset="0"/>
              </a:rPr>
              <a:t>Тифоидни и септични облици</a:t>
            </a:r>
            <a:endParaRPr lang="en-US" sz="3200" dirty="0">
              <a:latin typeface="Comic Sans MS" pitchFamily="66" charset="0"/>
            </a:endParaRPr>
          </a:p>
        </p:txBody>
      </p:sp>
      <p:sp>
        <p:nvSpPr>
          <p:cNvPr id="43011" name="Content Placeholder 2">
            <a:extLst>
              <a:ext uri="{FF2B5EF4-FFF2-40B4-BE49-F238E27FC236}">
                <a16:creationId xmlns:a16="http://schemas.microsoft.com/office/drawing/2014/main" id="{93CA3D8A-973C-CEC9-81C4-D15CA8B27B05}"/>
              </a:ext>
            </a:extLst>
          </p:cNvPr>
          <p:cNvSpPr>
            <a:spLocks noGrp="1"/>
          </p:cNvSpPr>
          <p:nvPr>
            <p:ph sz="half" idx="1"/>
          </p:nvPr>
        </p:nvSpPr>
        <p:spPr>
          <a:xfrm>
            <a:off x="503238" y="1600200"/>
            <a:ext cx="5668962" cy="6172200"/>
          </a:xfrm>
        </p:spPr>
        <p:txBody>
          <a:bodyPr/>
          <a:lstStyle/>
          <a:p>
            <a:pPr eaLnBrk="1" hangingPunct="1"/>
            <a:r>
              <a:rPr lang="en-US" altLang="en-US" sz="2000" dirty="0" err="1">
                <a:latin typeface="Tahoma" panose="020B0604030504040204" pitchFamily="34" charset="0"/>
                <a:cs typeface="Tahoma" panose="020B0604030504040204" pitchFamily="34" charset="0"/>
              </a:rPr>
              <a:t>Тешки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клинички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облици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са</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бактеријемијом</a:t>
            </a:r>
            <a:r>
              <a:rPr lang="en-US" altLang="en-US" sz="2000" dirty="0">
                <a:latin typeface="Tahoma" panose="020B0604030504040204" pitchFamily="34" charset="0"/>
                <a:cs typeface="Tahoma" panose="020B0604030504040204" pitchFamily="34" charset="0"/>
              </a:rPr>
              <a:t> и </a:t>
            </a:r>
            <a:r>
              <a:rPr lang="en-US" altLang="en-US" sz="2000" dirty="0" err="1">
                <a:latin typeface="Tahoma" panose="020B0604030504040204" pitchFamily="34" charset="0"/>
                <a:cs typeface="Tahoma" panose="020B0604030504040204" pitchFamily="34" charset="0"/>
              </a:rPr>
              <a:t>повишеном</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температуром</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који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личе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на</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трбушни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тифус</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или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сепсу</a:t>
            </a:r>
            <a:endParaRPr lang="en-US" altLang="en-US" sz="2000" dirty="0">
              <a:latin typeface="Tahoma" panose="020B0604030504040204" pitchFamily="34" charset="0"/>
              <a:cs typeface="Tahoma" panose="020B0604030504040204" pitchFamily="34" charset="0"/>
            </a:endParaRPr>
          </a:p>
          <a:p>
            <a:pPr eaLnBrk="1" hangingPunct="1">
              <a:buFont typeface="Wingdings 2" panose="05020102010507070707" pitchFamily="18" charset="2"/>
              <a:buNone/>
            </a:pPr>
            <a:endParaRPr lang="en-US" altLang="en-US" sz="2000" dirty="0">
              <a:latin typeface="Tahoma" panose="020B0604030504040204" pitchFamily="34" charset="0"/>
              <a:cs typeface="Tahoma" panose="020B0604030504040204" pitchFamily="34" charset="0"/>
            </a:endParaRPr>
          </a:p>
          <a:p>
            <a:pPr eaLnBrk="1" hangingPunct="1">
              <a:buFont typeface="Wingdings 2" panose="05020102010507070707" pitchFamily="18" charset="2"/>
              <a:buNone/>
            </a:pPr>
            <a:endParaRPr lang="en-US" altLang="en-US" sz="2000" dirty="0">
              <a:latin typeface="Tahoma" panose="020B0604030504040204" pitchFamily="34" charset="0"/>
              <a:cs typeface="Tahoma" panose="020B0604030504040204" pitchFamily="34" charset="0"/>
            </a:endParaRPr>
          </a:p>
          <a:p>
            <a:pPr eaLnBrk="1" hangingPunct="1"/>
            <a:r>
              <a:rPr lang="en-US" altLang="en-US" sz="2000" dirty="0" err="1">
                <a:latin typeface="Tahoma" panose="020B0604030504040204" pitchFamily="34" charset="0"/>
                <a:cs typeface="Tahoma" panose="020B0604030504040204" pitchFamily="34" charset="0"/>
              </a:rPr>
              <a:t>Особе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старије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животне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доби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коморбидитети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имунокомромитоване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особе</a:t>
            </a:r>
            <a:endParaRPr lang="en-US" altLang="en-US" sz="2000" dirty="0">
              <a:latin typeface="Tahoma" panose="020B0604030504040204" pitchFamily="34" charset="0"/>
              <a:cs typeface="Tahoma" panose="020B0604030504040204" pitchFamily="34" charset="0"/>
            </a:endParaRPr>
          </a:p>
          <a:p>
            <a:pPr eaLnBrk="1" hangingPunct="1">
              <a:buFont typeface="Wingdings 2" panose="05020102010507070707" pitchFamily="18" charset="2"/>
              <a:buNone/>
            </a:pPr>
            <a:endParaRPr lang="en-US" altLang="en-US" sz="2000" dirty="0">
              <a:latin typeface="Tahoma" panose="020B0604030504040204" pitchFamily="34" charset="0"/>
              <a:cs typeface="Tahoma" panose="020B0604030504040204" pitchFamily="34" charset="0"/>
            </a:endParaRPr>
          </a:p>
          <a:p>
            <a:pPr eaLnBrk="1" hangingPunct="1"/>
            <a:r>
              <a:rPr lang="en-US" altLang="en-US" sz="2000" dirty="0" err="1">
                <a:latin typeface="Tahoma" panose="020B0604030504040204" pitchFamily="34" charset="0"/>
                <a:cs typeface="Tahoma" panose="020B0604030504040204" pitchFamily="34" charset="0"/>
              </a:rPr>
              <a:t>Тифоидни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облик</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дуготрајна</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фебрилнсот</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позитивне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хемокултуре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спленомегалија</a:t>
            </a:r>
            <a:endParaRPr lang="en-US" altLang="en-US" sz="2000" dirty="0">
              <a:latin typeface="Tahoma" panose="020B0604030504040204" pitchFamily="34" charset="0"/>
              <a:cs typeface="Tahoma" panose="020B0604030504040204" pitchFamily="34" charset="0"/>
            </a:endParaRPr>
          </a:p>
          <a:p>
            <a:pPr eaLnBrk="1" hangingPunct="1">
              <a:buFont typeface="Wingdings 2" panose="05020102010507070707" pitchFamily="18" charset="2"/>
              <a:buNone/>
            </a:pPr>
            <a:endParaRPr lang="en-US" altLang="en-US" sz="2000" dirty="0">
              <a:latin typeface="Tahoma" panose="020B0604030504040204" pitchFamily="34" charset="0"/>
              <a:cs typeface="Tahoma" panose="020B0604030504040204" pitchFamily="34" charset="0"/>
            </a:endParaRPr>
          </a:p>
          <a:p>
            <a:pPr eaLnBrk="1" hangingPunct="1"/>
            <a:r>
              <a:rPr lang="en-US" altLang="en-US" sz="2000" dirty="0" err="1">
                <a:latin typeface="Tahoma" panose="020B0604030504040204" pitchFamily="34" charset="0"/>
                <a:cs typeface="Tahoma" panose="020B0604030504040204" pitchFamily="34" charset="0"/>
              </a:rPr>
              <a:t>Септички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облик</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септичке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метастазе</a:t>
            </a:r>
            <a:r>
              <a:rPr lang="en-US" altLang="en-US" sz="2000" dirty="0">
                <a:latin typeface="Tahoma" panose="020B0604030504040204" pitchFamily="34" charset="0"/>
                <a:cs typeface="Tahoma" panose="020B0604030504040204" pitchFamily="34" charset="0"/>
              </a:rPr>
              <a:t> у </a:t>
            </a:r>
            <a:r>
              <a:rPr lang="en-US" altLang="en-US" sz="2000" dirty="0" err="1">
                <a:latin typeface="Tahoma" panose="020B0604030504040204" pitchFamily="34" charset="0"/>
                <a:cs typeface="Tahoma" panose="020B0604030504040204" pitchFamily="34" charset="0"/>
              </a:rPr>
              <a:t>различитим</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ткивима</a:t>
            </a:r>
            <a:r>
              <a:rPr lang="en-US" altLang="en-US" sz="2000" dirty="0">
                <a:latin typeface="Tahoma" panose="020B0604030504040204" pitchFamily="34" charset="0"/>
                <a:cs typeface="Tahoma" panose="020B0604030504040204" pitchFamily="34" charset="0"/>
              </a:rPr>
              <a:t> и </a:t>
            </a:r>
            <a:r>
              <a:rPr lang="en-US" altLang="en-US" sz="2000" dirty="0" err="1">
                <a:latin typeface="Tahoma" panose="020B0604030504040204" pitchFamily="34" charset="0"/>
                <a:cs typeface="Tahoma" panose="020B0604030504040204" pitchFamily="34" charset="0"/>
              </a:rPr>
              <a:t>органима</a:t>
            </a:r>
            <a:endParaRPr lang="en-US" altLang="en-US" sz="2000" dirty="0">
              <a:latin typeface="Tahoma" panose="020B0604030504040204" pitchFamily="34" charset="0"/>
              <a:cs typeface="Tahoma" panose="020B0604030504040204" pitchFamily="34" charset="0"/>
            </a:endParaRPr>
          </a:p>
          <a:p>
            <a:pPr eaLnBrk="1" hangingPunct="1"/>
            <a:endParaRPr lang="en-US" altLang="en-US" sz="2400" dirty="0">
              <a:latin typeface="Tahoma" panose="020B0604030504040204" pitchFamily="34" charset="0"/>
              <a:cs typeface="Tahoma" panose="020B0604030504040204" pitchFamily="34" charset="0"/>
            </a:endParaRPr>
          </a:p>
          <a:p>
            <a:pPr eaLnBrk="1" hangingPunct="1"/>
            <a:endParaRPr lang="en-US" altLang="en-US" sz="2400" dirty="0">
              <a:latin typeface="Tahoma" panose="020B0604030504040204" pitchFamily="34" charset="0"/>
              <a:cs typeface="Tahoma" panose="020B0604030504040204" pitchFamily="34" charset="0"/>
            </a:endParaRPr>
          </a:p>
          <a:p>
            <a:pPr eaLnBrk="1" hangingPunct="1"/>
            <a:endParaRPr lang="en-US" altLang="en-US" sz="2400" dirty="0">
              <a:latin typeface="Tahoma" panose="020B0604030504040204" pitchFamily="34" charset="0"/>
              <a:cs typeface="Tahoma" panose="020B0604030504040204" pitchFamily="34" charset="0"/>
            </a:endParaRPr>
          </a:p>
          <a:p>
            <a:pPr eaLnBrk="1" hangingPunct="1"/>
            <a:endParaRPr lang="en-US" altLang="en-US" sz="2400" dirty="0">
              <a:latin typeface="Tahoma" panose="020B0604030504040204" pitchFamily="34" charset="0"/>
              <a:cs typeface="Tahoma" panose="020B0604030504040204" pitchFamily="34" charset="0"/>
            </a:endParaRPr>
          </a:p>
          <a:p>
            <a:pPr eaLnBrk="1" hangingPunct="1"/>
            <a:endParaRPr lang="en-US" altLang="en-US" sz="2400" dirty="0">
              <a:latin typeface="Tahoma" panose="020B0604030504040204" pitchFamily="34" charset="0"/>
              <a:cs typeface="Tahoma" panose="020B0604030504040204" pitchFamily="34" charset="0"/>
            </a:endParaRPr>
          </a:p>
        </p:txBody>
      </p:sp>
      <p:pic>
        <p:nvPicPr>
          <p:cNvPr id="43012" name="Content Placeholder 4" descr="1-s2.0-S0944501317304159-gr1.jpg">
            <a:extLst>
              <a:ext uri="{FF2B5EF4-FFF2-40B4-BE49-F238E27FC236}">
                <a16:creationId xmlns:a16="http://schemas.microsoft.com/office/drawing/2014/main" id="{9881C5E6-AD9E-2BB8-56ED-5E27ABF8E467}"/>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553200" y="2057400"/>
            <a:ext cx="3260725" cy="4876800"/>
          </a:xfrm>
        </p:spPr>
      </p:pic>
      <p:sp>
        <p:nvSpPr>
          <p:cNvPr id="43013" name="Slide Number Placeholder 4">
            <a:extLst>
              <a:ext uri="{FF2B5EF4-FFF2-40B4-BE49-F238E27FC236}">
                <a16:creationId xmlns:a16="http://schemas.microsoft.com/office/drawing/2014/main" id="{321D0426-1085-DF47-7471-8CC53367977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30371CF-D368-43CB-9E53-6DE231F8222F}" type="slidenum">
              <a:rPr lang="en-US" altLang="en-US" smtClean="0"/>
              <a:pPr/>
              <a:t>31</a:t>
            </a:fld>
            <a:endParaRPr lang="en-US" altLang="en-US"/>
          </a:p>
        </p:txBody>
      </p:sp>
    </p:spTree>
  </p:cSld>
  <p:clrMapOvr>
    <a:masterClrMapping/>
  </p:clrMapOvr>
  <p:transition spd="slow" advTm="51337"/>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1C395-1B46-31EA-ADCC-D7C3267CDC89}"/>
              </a:ext>
            </a:extLst>
          </p:cNvPr>
          <p:cNvSpPr>
            <a:spLocks noGrp="1"/>
          </p:cNvSpPr>
          <p:nvPr>
            <p:ph type="title"/>
          </p:nvPr>
        </p:nvSpPr>
        <p:spPr/>
        <p:txBody>
          <a:bodyPr/>
          <a:lstStyle/>
          <a:p>
            <a:pPr eaLnBrk="1" hangingPunct="1">
              <a:defRPr/>
            </a:pPr>
            <a:r>
              <a:rPr lang="sr-Cyrl-RS" sz="3200" dirty="0">
                <a:latin typeface="Comic Sans MS" pitchFamily="66" charset="0"/>
              </a:rPr>
              <a:t>Диференцијална дијагноза салмонелоза</a:t>
            </a:r>
            <a:endParaRPr lang="en-US" sz="3200" dirty="0"/>
          </a:p>
        </p:txBody>
      </p:sp>
      <p:graphicFrame>
        <p:nvGraphicFramePr>
          <p:cNvPr id="5" name="Content Placeholder 4">
            <a:extLst>
              <a:ext uri="{FF2B5EF4-FFF2-40B4-BE49-F238E27FC236}">
                <a16:creationId xmlns:a16="http://schemas.microsoft.com/office/drawing/2014/main" id="{28303E00-C656-DFC7-E3AD-2587CB0C1D84}"/>
              </a:ext>
            </a:extLst>
          </p:cNvPr>
          <p:cNvGraphicFramePr>
            <a:graphicFrameLocks noGrp="1"/>
          </p:cNvGraphicFramePr>
          <p:nvPr>
            <p:ph idx="1"/>
          </p:nvPr>
        </p:nvGraphicFramePr>
        <p:xfrm>
          <a:off x="503238" y="2133600"/>
          <a:ext cx="9051925"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5060" name="Slide Number Placeholder 3">
            <a:extLst>
              <a:ext uri="{FF2B5EF4-FFF2-40B4-BE49-F238E27FC236}">
                <a16:creationId xmlns:a16="http://schemas.microsoft.com/office/drawing/2014/main" id="{7AB4E9E1-9244-22FD-5FD7-6D5E61C8991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783493A-95A8-4DEC-A986-9C1E1636889C}" type="slidenum">
              <a:rPr lang="en-US" altLang="en-US" smtClean="0"/>
              <a:pPr/>
              <a:t>32</a:t>
            </a:fld>
            <a:endParaRPr lang="en-US" altLang="en-US"/>
          </a:p>
        </p:txBody>
      </p:sp>
    </p:spTree>
  </p:cSld>
  <p:clrMapOvr>
    <a:masterClrMapping/>
  </p:clrMapOvr>
  <p:transition spd="slow" advTm="36467"/>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3132A-93AA-8952-7CEF-2997C7F0F32D}"/>
              </a:ext>
            </a:extLst>
          </p:cNvPr>
          <p:cNvSpPr>
            <a:spLocks noGrp="1"/>
          </p:cNvSpPr>
          <p:nvPr>
            <p:ph type="title"/>
          </p:nvPr>
        </p:nvSpPr>
        <p:spPr/>
        <p:txBody>
          <a:bodyPr/>
          <a:lstStyle/>
          <a:p>
            <a:pPr algn="ctr" eaLnBrk="1" hangingPunct="1">
              <a:defRPr/>
            </a:pPr>
            <a:r>
              <a:rPr lang="sr-Cyrl-RS" sz="2800" dirty="0">
                <a:latin typeface="Comic Sans MS" pitchFamily="66" charset="0"/>
              </a:rPr>
              <a:t>Дијагноза салмонелозних инфекција</a:t>
            </a:r>
            <a:endParaRPr lang="en-US" sz="2800" dirty="0">
              <a:latin typeface="Comic Sans MS" pitchFamily="66" charset="0"/>
            </a:endParaRPr>
          </a:p>
        </p:txBody>
      </p:sp>
      <p:graphicFrame>
        <p:nvGraphicFramePr>
          <p:cNvPr id="5" name="Content Placeholder 4">
            <a:extLst>
              <a:ext uri="{FF2B5EF4-FFF2-40B4-BE49-F238E27FC236}">
                <a16:creationId xmlns:a16="http://schemas.microsoft.com/office/drawing/2014/main" id="{814E4903-C2A4-CEAC-E49B-82CB383B05BA}"/>
              </a:ext>
            </a:extLst>
          </p:cNvPr>
          <p:cNvGraphicFramePr>
            <a:graphicFrameLocks noGrp="1"/>
          </p:cNvGraphicFramePr>
          <p:nvPr>
            <p:ph sz="half" idx="1"/>
          </p:nvPr>
        </p:nvGraphicFramePr>
        <p:xfrm>
          <a:off x="0" y="2514600"/>
          <a:ext cx="61722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6084" name="Content Placeholder 3">
            <a:extLst>
              <a:ext uri="{FF2B5EF4-FFF2-40B4-BE49-F238E27FC236}">
                <a16:creationId xmlns:a16="http://schemas.microsoft.com/office/drawing/2014/main" id="{D1294B48-3911-C4DA-28E6-66FB5DCBFA5E}"/>
              </a:ext>
            </a:extLst>
          </p:cNvPr>
          <p:cNvSpPr>
            <a:spLocks noGrp="1"/>
          </p:cNvSpPr>
          <p:nvPr>
            <p:ph sz="half" idx="2"/>
          </p:nvPr>
        </p:nvSpPr>
        <p:spPr>
          <a:xfrm>
            <a:off x="6781800" y="3429000"/>
            <a:ext cx="3276600" cy="2743200"/>
          </a:xfrm>
        </p:spPr>
        <p:txBody>
          <a:bodyPr/>
          <a:lstStyle/>
          <a:p>
            <a:pPr eaLnBrk="1" hangingPunct="1">
              <a:buFont typeface="Wingdings 2" panose="05020102010507070707" pitchFamily="18" charset="2"/>
              <a:buNone/>
            </a:pPr>
            <a:r>
              <a:rPr lang="en-US" altLang="en-US" sz="2000" i="1">
                <a:latin typeface="Tahoma" panose="020B0604030504040204" pitchFamily="34" charset="0"/>
                <a:cs typeface="Tahoma" panose="020B0604030504040204" pitchFamily="34" charset="0"/>
              </a:rPr>
              <a:t>Salmonella enteritidis</a:t>
            </a:r>
          </a:p>
          <a:p>
            <a:pPr eaLnBrk="1" hangingPunct="1">
              <a:buFont typeface="Wingdings 2" panose="05020102010507070707" pitchFamily="18" charset="2"/>
              <a:buNone/>
            </a:pPr>
            <a:r>
              <a:rPr lang="en-US" altLang="en-US" sz="2000" i="1">
                <a:latin typeface="Tahoma" panose="020B0604030504040204" pitchFamily="34" charset="0"/>
                <a:cs typeface="Tahoma" panose="020B0604030504040204" pitchFamily="34" charset="0"/>
              </a:rPr>
              <a:t>Salmonella typhimurium</a:t>
            </a:r>
          </a:p>
          <a:p>
            <a:pPr eaLnBrk="1" hangingPunct="1">
              <a:buFont typeface="Wingdings 2" panose="05020102010507070707" pitchFamily="18" charset="2"/>
              <a:buNone/>
            </a:pPr>
            <a:r>
              <a:rPr lang="en-US" altLang="en-US" sz="2000" i="1">
                <a:latin typeface="Tahoma" panose="020B0604030504040204" pitchFamily="34" charset="0"/>
                <a:cs typeface="Tahoma" panose="020B0604030504040204" pitchFamily="34" charset="0"/>
              </a:rPr>
              <a:t>Salmonella heidelberg</a:t>
            </a:r>
          </a:p>
          <a:p>
            <a:pPr eaLnBrk="1" hangingPunct="1">
              <a:buFont typeface="Wingdings 2" panose="05020102010507070707" pitchFamily="18" charset="2"/>
              <a:buNone/>
            </a:pPr>
            <a:r>
              <a:rPr lang="en-US" altLang="en-US" sz="2000" i="1">
                <a:latin typeface="Tahoma" panose="020B0604030504040204" pitchFamily="34" charset="0"/>
                <a:cs typeface="Tahoma" panose="020B0604030504040204" pitchFamily="34" charset="0"/>
              </a:rPr>
              <a:t>Salmonella newport</a:t>
            </a:r>
          </a:p>
          <a:p>
            <a:pPr eaLnBrk="1" hangingPunct="1">
              <a:buFont typeface="Wingdings 2" panose="05020102010507070707" pitchFamily="18" charset="2"/>
              <a:buNone/>
            </a:pPr>
            <a:r>
              <a:rPr lang="en-US" altLang="en-US" sz="2000" i="1">
                <a:latin typeface="Tahoma" panose="020B0604030504040204" pitchFamily="34" charset="0"/>
                <a:cs typeface="Tahoma" panose="020B0604030504040204" pitchFamily="34" charset="0"/>
              </a:rPr>
              <a:t>Salmonella hadar</a:t>
            </a:r>
          </a:p>
        </p:txBody>
      </p:sp>
      <p:sp>
        <p:nvSpPr>
          <p:cNvPr id="6" name="Left Brace 5">
            <a:extLst>
              <a:ext uri="{FF2B5EF4-FFF2-40B4-BE49-F238E27FC236}">
                <a16:creationId xmlns:a16="http://schemas.microsoft.com/office/drawing/2014/main" id="{6A47D9CC-F241-95AC-8A60-F18BBE97CD40}"/>
              </a:ext>
            </a:extLst>
          </p:cNvPr>
          <p:cNvSpPr/>
          <p:nvPr/>
        </p:nvSpPr>
        <p:spPr>
          <a:xfrm>
            <a:off x="6400800" y="3200400"/>
            <a:ext cx="457200" cy="2286000"/>
          </a:xfrm>
          <a:prstGeom prst="leftBrace">
            <a:avLst>
              <a:gd name="adj1" fmla="val 8333"/>
              <a:gd name="adj2" fmla="val 52273"/>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b="1" dirty="0"/>
          </a:p>
        </p:txBody>
      </p:sp>
      <p:sp>
        <p:nvSpPr>
          <p:cNvPr id="46086" name="Slide Number Placeholder 6">
            <a:extLst>
              <a:ext uri="{FF2B5EF4-FFF2-40B4-BE49-F238E27FC236}">
                <a16:creationId xmlns:a16="http://schemas.microsoft.com/office/drawing/2014/main" id="{825A0641-211B-E38C-A16D-040D6A97939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A2A2A7F-1917-459B-9034-8D44FD207B38}" type="slidenum">
              <a:rPr lang="en-US" altLang="en-US" smtClean="0"/>
              <a:pPr/>
              <a:t>33</a:t>
            </a:fld>
            <a:endParaRPr lang="en-US" altLang="en-US"/>
          </a:p>
        </p:txBody>
      </p:sp>
    </p:spTree>
  </p:cSld>
  <p:clrMapOvr>
    <a:masterClrMapping/>
  </p:clrMapOvr>
  <p:transition spd="slow" advTm="35943"/>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382BB-ECE7-2218-6F6E-883B3E5E65A2}"/>
              </a:ext>
            </a:extLst>
          </p:cNvPr>
          <p:cNvSpPr>
            <a:spLocks noGrp="1"/>
          </p:cNvSpPr>
          <p:nvPr>
            <p:ph type="title"/>
          </p:nvPr>
        </p:nvSpPr>
        <p:spPr/>
        <p:txBody>
          <a:bodyPr/>
          <a:lstStyle/>
          <a:p>
            <a:pPr algn="ctr" eaLnBrk="1" hangingPunct="1">
              <a:defRPr/>
            </a:pPr>
            <a:r>
              <a:rPr lang="sr-Cyrl-RS" sz="3200" dirty="0">
                <a:latin typeface="Comic Sans MS" pitchFamily="66" charset="0"/>
              </a:rPr>
              <a:t>Терапија салмонелозних инфекција</a:t>
            </a:r>
            <a:endParaRPr lang="en-US" sz="3200" dirty="0">
              <a:latin typeface="Comic Sans MS" pitchFamily="66" charset="0"/>
            </a:endParaRPr>
          </a:p>
        </p:txBody>
      </p:sp>
      <p:sp>
        <p:nvSpPr>
          <p:cNvPr id="47107" name="Content Placeholder 2">
            <a:extLst>
              <a:ext uri="{FF2B5EF4-FFF2-40B4-BE49-F238E27FC236}">
                <a16:creationId xmlns:a16="http://schemas.microsoft.com/office/drawing/2014/main" id="{3AAA947C-726E-7F2C-E9E4-0B5372AD06CF}"/>
              </a:ext>
            </a:extLst>
          </p:cNvPr>
          <p:cNvSpPr>
            <a:spLocks noGrp="1"/>
          </p:cNvSpPr>
          <p:nvPr>
            <p:ph sz="half" idx="1"/>
          </p:nvPr>
        </p:nvSpPr>
        <p:spPr>
          <a:xfrm>
            <a:off x="381000" y="1952625"/>
            <a:ext cx="5105400" cy="5129213"/>
          </a:xfrm>
        </p:spPr>
        <p:txBody>
          <a:bodyPr/>
          <a:lstStyle/>
          <a:p>
            <a:pPr eaLnBrk="1" hangingPunct="1"/>
            <a:r>
              <a:rPr lang="en-US" altLang="en-US" sz="2400">
                <a:latin typeface="Tahoma" panose="020B0604030504040204" pitchFamily="34" charset="0"/>
                <a:cs typeface="Tahoma" panose="020B0604030504040204" pitchFamily="34" charset="0"/>
              </a:rPr>
              <a:t>Симптоматска терапија подразумева надокнаду воде и електролита</a:t>
            </a:r>
          </a:p>
          <a:p>
            <a:pPr eaLnBrk="1" hangingPunct="1"/>
            <a:r>
              <a:rPr lang="en-US" altLang="en-US" sz="2400">
                <a:latin typeface="Tahoma" panose="020B0604030504040204" pitchFamily="34" charset="0"/>
                <a:cs typeface="Tahoma" panose="020B0604030504040204" pitchFamily="34" charset="0"/>
              </a:rPr>
              <a:t>Антибиотска терапија за одређене категорије</a:t>
            </a:r>
          </a:p>
          <a:p>
            <a:pPr eaLnBrk="1" hangingPunct="1">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Ампицилин</a:t>
            </a:r>
          </a:p>
          <a:p>
            <a:pPr eaLnBrk="1" hangingPunct="1">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Триметоприм-сулфаметоксазол</a:t>
            </a:r>
          </a:p>
          <a:p>
            <a:pPr eaLnBrk="1" hangingPunct="1">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Ципрофлоксацин</a:t>
            </a:r>
          </a:p>
        </p:txBody>
      </p:sp>
      <p:pic>
        <p:nvPicPr>
          <p:cNvPr id="5" name="Content Placeholder 4" descr="Salmonella_species_growing_on_XLD_agar_-_Showing_H2S_production.jpg">
            <a:extLst>
              <a:ext uri="{FF2B5EF4-FFF2-40B4-BE49-F238E27FC236}">
                <a16:creationId xmlns:a16="http://schemas.microsoft.com/office/drawing/2014/main" id="{3927D85D-FB58-9CE5-14D2-A9AE13A6CFDF}"/>
              </a:ext>
            </a:extLst>
          </p:cNvPr>
          <p:cNvPicPr>
            <a:picLocks noGrp="1" noChangeAspect="1"/>
          </p:cNvPicPr>
          <p:nvPr>
            <p:ph sz="half" idx="2"/>
          </p:nvPr>
        </p:nvPicPr>
        <p:blipFill>
          <a:blip r:embed="rId2" cstate="print"/>
          <a:stretch>
            <a:fillRect/>
          </a:stretch>
        </p:blipFill>
        <p:spPr>
          <a:xfrm>
            <a:off x="5791200" y="2667000"/>
            <a:ext cx="3908425" cy="39084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7109" name="Slide Number Placeholder 5">
            <a:extLst>
              <a:ext uri="{FF2B5EF4-FFF2-40B4-BE49-F238E27FC236}">
                <a16:creationId xmlns:a16="http://schemas.microsoft.com/office/drawing/2014/main" id="{7CBFCEC2-683E-6938-37BF-83C9D823287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1C95C9-9495-477B-83E8-E63DE98DF5B1}" type="slidenum">
              <a:rPr lang="en-US" altLang="en-US" smtClean="0"/>
              <a:pPr/>
              <a:t>34</a:t>
            </a:fld>
            <a:endParaRPr lang="en-US" altLang="en-US"/>
          </a:p>
        </p:txBody>
      </p:sp>
    </p:spTree>
  </p:cSld>
  <p:clrMapOvr>
    <a:masterClrMapping/>
  </p:clrMapOvr>
  <p:transition spd="slow" advTm="49590"/>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721A8E8-BE14-3B3D-3867-7C3612CFBA5E}"/>
              </a:ext>
            </a:extLst>
          </p:cNvPr>
          <p:cNvSpPr>
            <a:spLocks noGrp="1"/>
          </p:cNvSpPr>
          <p:nvPr>
            <p:ph type="title"/>
          </p:nvPr>
        </p:nvSpPr>
        <p:spPr>
          <a:xfrm>
            <a:off x="4343400" y="3962400"/>
            <a:ext cx="5715000" cy="1676400"/>
          </a:xfrm>
        </p:spPr>
        <p:txBody>
          <a:bodyPr/>
          <a:lstStyle/>
          <a:p>
            <a:pPr eaLnBrk="1" hangingPunct="1">
              <a:defRPr/>
            </a:pPr>
            <a:r>
              <a:rPr lang="sr-Cyrl-RS" sz="3600" dirty="0"/>
              <a:t>К</a:t>
            </a:r>
            <a:r>
              <a:rPr lang="sr-Cyrl-RS" sz="3600" dirty="0">
                <a:latin typeface="Comic Sans MS" pitchFamily="66" charset="0"/>
              </a:rPr>
              <a:t>ампилобактериоза</a:t>
            </a:r>
            <a:endParaRPr lang="en-US" sz="3600" dirty="0">
              <a:latin typeface="Comic Sans MS" pitchFamily="66" charset="0"/>
            </a:endParaRPr>
          </a:p>
        </p:txBody>
      </p:sp>
      <p:pic>
        <p:nvPicPr>
          <p:cNvPr id="48130" name="Picture 2" descr="D:\predavanja 8. nedelja\campilobacter\download (1).jpg">
            <a:extLst>
              <a:ext uri="{FF2B5EF4-FFF2-40B4-BE49-F238E27FC236}">
                <a16:creationId xmlns:a16="http://schemas.microsoft.com/office/drawing/2014/main" id="{294C98AB-F883-E4EE-6FD7-460D72A7F499}"/>
              </a:ext>
            </a:extLst>
          </p:cNvPr>
          <p:cNvPicPr>
            <a:picLocks noChangeAspect="1" noChangeArrowheads="1"/>
          </p:cNvPicPr>
          <p:nvPr/>
        </p:nvPicPr>
        <p:blipFill>
          <a:blip r:embed="rId2" cstate="print"/>
          <a:srcRect/>
          <a:stretch>
            <a:fillRect/>
          </a:stretch>
        </p:blipFill>
        <p:spPr bwMode="auto">
          <a:xfrm>
            <a:off x="304800" y="4419601"/>
            <a:ext cx="5074833" cy="316283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8132" name="Picture 3" descr="D:\predavanja 8. nedelja\campilobacter\images5.jpg">
            <a:extLst>
              <a:ext uri="{FF2B5EF4-FFF2-40B4-BE49-F238E27FC236}">
                <a16:creationId xmlns:a16="http://schemas.microsoft.com/office/drawing/2014/main" id="{995C9A55-0FDA-3350-EADF-8CDC3AC1BB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4988" y="0"/>
            <a:ext cx="5713412"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4" descr="D:\predavanja 8. nedelja\campilobacter\images2.jpg">
            <a:extLst>
              <a:ext uri="{FF2B5EF4-FFF2-40B4-BE49-F238E27FC236}">
                <a16:creationId xmlns:a16="http://schemas.microsoft.com/office/drawing/2014/main" id="{22440FBD-01D4-6742-3B78-EE97026E65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81000"/>
            <a:ext cx="3200400" cy="345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4" name="Slide Number Placeholder 5">
            <a:extLst>
              <a:ext uri="{FF2B5EF4-FFF2-40B4-BE49-F238E27FC236}">
                <a16:creationId xmlns:a16="http://schemas.microsoft.com/office/drawing/2014/main" id="{A77740E3-EEC4-0C2C-2E56-2372E1DC319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3AABF9-EC8D-4E76-9F42-1439ADF6648B}" type="slidenum">
              <a:rPr lang="en-US" altLang="en-US" smtClean="0"/>
              <a:pPr/>
              <a:t>35</a:t>
            </a:fld>
            <a:endParaRPr lang="en-US" altLang="en-US"/>
          </a:p>
        </p:txBody>
      </p:sp>
    </p:spTree>
  </p:cSld>
  <p:clrMapOvr>
    <a:masterClrMapping/>
  </p:clrMapOvr>
  <p:transition spd="slow" advTm="11762"/>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18CFD-59FA-2D78-B99F-AEA41F57C3E1}"/>
              </a:ext>
            </a:extLst>
          </p:cNvPr>
          <p:cNvSpPr>
            <a:spLocks noGrp="1"/>
          </p:cNvSpPr>
          <p:nvPr>
            <p:ph type="title"/>
          </p:nvPr>
        </p:nvSpPr>
        <p:spPr>
          <a:xfrm>
            <a:off x="503238" y="381001"/>
            <a:ext cx="9051925" cy="914399"/>
          </a:xfrm>
        </p:spPr>
        <p:txBody>
          <a:bodyPr/>
          <a:lstStyle/>
          <a:p>
            <a:pPr eaLnBrk="1" hangingPunct="1">
              <a:defRPr/>
            </a:pPr>
            <a:r>
              <a:rPr lang="sr-Cyrl-RS" sz="3200" dirty="0">
                <a:latin typeface="Comic Sans MS" pitchFamily="66" charset="0"/>
              </a:rPr>
              <a:t>Етиологија</a:t>
            </a:r>
            <a:r>
              <a:rPr lang="sr-Cyrl-RS" dirty="0"/>
              <a:t> </a:t>
            </a:r>
            <a:endParaRPr lang="en-US" dirty="0"/>
          </a:p>
        </p:txBody>
      </p:sp>
      <p:sp>
        <p:nvSpPr>
          <p:cNvPr id="49155" name="Content Placeholder 2">
            <a:extLst>
              <a:ext uri="{FF2B5EF4-FFF2-40B4-BE49-F238E27FC236}">
                <a16:creationId xmlns:a16="http://schemas.microsoft.com/office/drawing/2014/main" id="{81144BAC-2051-82B2-CDC8-56EB8C0BD3D4}"/>
              </a:ext>
            </a:extLst>
          </p:cNvPr>
          <p:cNvSpPr>
            <a:spLocks noGrp="1"/>
          </p:cNvSpPr>
          <p:nvPr>
            <p:ph sz="half" idx="1"/>
          </p:nvPr>
        </p:nvSpPr>
        <p:spPr>
          <a:xfrm>
            <a:off x="503238" y="2286000"/>
            <a:ext cx="5135562" cy="4795838"/>
          </a:xfrm>
        </p:spPr>
        <p:txBody>
          <a:bodyPr/>
          <a:lstStyle/>
          <a:p>
            <a:pPr eaLnBrk="1" hangingPunct="1"/>
            <a:r>
              <a:rPr lang="en-US" altLang="en-US" sz="2400" dirty="0" err="1">
                <a:latin typeface="Tahoma" panose="020B0604030504040204" pitchFamily="34" charset="0"/>
                <a:cs typeface="Tahoma" panose="020B0604030504040204" pitchFamily="34" charset="0"/>
              </a:rPr>
              <a:t>Акутно</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цревно</a:t>
            </a:r>
            <a:r>
              <a:rPr lang="en-US" altLang="en-US" sz="2400" dirty="0">
                <a:latin typeface="Tahoma" panose="020B0604030504040204" pitchFamily="34" charset="0"/>
                <a:cs typeface="Tahoma" panose="020B0604030504040204" pitchFamily="34" charset="0"/>
              </a:rPr>
              <a:t> и </a:t>
            </a:r>
            <a:r>
              <a:rPr lang="en-US" altLang="en-US" sz="2400" dirty="0" err="1">
                <a:latin typeface="Tahoma" panose="020B0604030504040204" pitchFamily="34" charset="0"/>
                <a:cs typeface="Tahoma" panose="020B0604030504040204" pitchFamily="34" charset="0"/>
              </a:rPr>
              <a:t>септичко</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обољење</a:t>
            </a:r>
            <a:endParaRPr lang="en-US" altLang="en-US" sz="2400" dirty="0">
              <a:latin typeface="Tahoma" panose="020B0604030504040204" pitchFamily="34" charset="0"/>
              <a:cs typeface="Tahoma" panose="020B0604030504040204" pitchFamily="34" charset="0"/>
            </a:endParaRPr>
          </a:p>
          <a:p>
            <a:pPr eaLnBrk="1" hangingPunct="1"/>
            <a:r>
              <a:rPr lang="en-US" altLang="en-US" sz="2400" i="1" dirty="0">
                <a:latin typeface="Tahoma" panose="020B0604030504040204" pitchFamily="34" charset="0"/>
                <a:cs typeface="Tahoma" panose="020B0604030504040204" pitchFamily="34" charset="0"/>
              </a:rPr>
              <a:t>Campylobacter spp</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закривљен</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грам</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негативан</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штапић</a:t>
            </a:r>
            <a:endParaRPr lang="en-US" altLang="en-US" sz="2400" dirty="0">
              <a:latin typeface="Tahoma" panose="020B0604030504040204" pitchFamily="34" charset="0"/>
              <a:cs typeface="Tahoma" panose="020B0604030504040204" pitchFamily="34" charset="0"/>
            </a:endParaRPr>
          </a:p>
          <a:p>
            <a:pPr eaLnBrk="1" hangingPunct="1">
              <a:buFont typeface="Wingdings 2" panose="05020102010507070707" pitchFamily="18" charset="2"/>
              <a:buNone/>
            </a:pPr>
            <a:endParaRPr lang="en-US" altLang="en-US" sz="2400" dirty="0">
              <a:latin typeface="Tahoma" panose="020B0604030504040204" pitchFamily="34" charset="0"/>
              <a:cs typeface="Tahoma" panose="020B0604030504040204" pitchFamily="34" charset="0"/>
            </a:endParaRPr>
          </a:p>
          <a:p>
            <a:pPr eaLnBrk="1" hangingPunct="1"/>
            <a:r>
              <a:rPr lang="en-US" altLang="en-US" sz="2400" dirty="0" err="1">
                <a:latin typeface="Tahoma" panose="020B0604030504040204" pitchFamily="34" charset="0"/>
                <a:cs typeface="Tahoma" panose="020B0604030504040204" pitchFamily="34" charset="0"/>
              </a:rPr>
              <a:t>Расте</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на</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посебним</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подлогама</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са</a:t>
            </a:r>
            <a:r>
              <a:rPr lang="en-US" altLang="en-US" sz="2400" dirty="0">
                <a:latin typeface="Tahoma" panose="020B0604030504040204" pitchFamily="34" charset="0"/>
                <a:cs typeface="Tahoma" panose="020B0604030504040204" pitchFamily="34" charset="0"/>
              </a:rPr>
              <a:t> 5 </a:t>
            </a:r>
            <a:r>
              <a:rPr lang="en-US" altLang="en-US" sz="2400" dirty="0" err="1">
                <a:latin typeface="Tahoma" panose="020B0604030504040204" pitchFamily="34" charset="0"/>
                <a:cs typeface="Tahoma" panose="020B0604030504040204" pitchFamily="34" charset="0"/>
              </a:rPr>
              <a:t>до</a:t>
            </a:r>
            <a:r>
              <a:rPr lang="en-US" altLang="en-US" sz="2400" dirty="0">
                <a:latin typeface="Tahoma" panose="020B0604030504040204" pitchFamily="34" charset="0"/>
                <a:cs typeface="Tahoma" panose="020B0604030504040204" pitchFamily="34" charset="0"/>
              </a:rPr>
              <a:t> 10% </a:t>
            </a:r>
            <a:r>
              <a:rPr lang="en-US" altLang="en-US" sz="2400" dirty="0" err="1">
                <a:latin typeface="Tahoma" panose="020B0604030504040204" pitchFamily="34" charset="0"/>
                <a:cs typeface="Tahoma" panose="020B0604030504040204" pitchFamily="34" charset="0"/>
              </a:rPr>
              <a:t>кисеоника</a:t>
            </a:r>
            <a:endParaRPr lang="en-US" altLang="en-US" sz="2400" dirty="0">
              <a:latin typeface="Tahoma" panose="020B0604030504040204" pitchFamily="34" charset="0"/>
              <a:cs typeface="Tahoma" panose="020B0604030504040204" pitchFamily="34" charset="0"/>
            </a:endParaRPr>
          </a:p>
          <a:p>
            <a:pPr eaLnBrk="1" hangingPunct="1">
              <a:buFont typeface="Wingdings 2" panose="05020102010507070707" pitchFamily="18" charset="2"/>
              <a:buNone/>
            </a:pPr>
            <a:endParaRPr lang="en-US" altLang="en-US" sz="2400" dirty="0">
              <a:latin typeface="Tahoma" panose="020B0604030504040204" pitchFamily="34" charset="0"/>
              <a:cs typeface="Tahoma" panose="020B0604030504040204" pitchFamily="34" charset="0"/>
            </a:endParaRPr>
          </a:p>
          <a:p>
            <a:pPr eaLnBrk="1" hangingPunct="1">
              <a:buFont typeface="Wingdings" panose="05000000000000000000" pitchFamily="2" charset="2"/>
              <a:buChar char="ü"/>
            </a:pPr>
            <a:r>
              <a:rPr lang="en-US" altLang="en-US" sz="2400" i="1" dirty="0">
                <a:latin typeface="Tahoma" panose="020B0604030504040204" pitchFamily="34" charset="0"/>
                <a:cs typeface="Tahoma" panose="020B0604030504040204" pitchFamily="34" charset="0"/>
              </a:rPr>
              <a:t>Campylobacter </a:t>
            </a:r>
            <a:r>
              <a:rPr lang="en-US" altLang="en-US" sz="2400" i="1" dirty="0" err="1">
                <a:latin typeface="Tahoma" panose="020B0604030504040204" pitchFamily="34" charset="0"/>
                <a:cs typeface="Tahoma" panose="020B0604030504040204" pitchFamily="34" charset="0"/>
              </a:rPr>
              <a:t>jejuni</a:t>
            </a:r>
            <a:endParaRPr lang="en-US" altLang="en-US" sz="2400" i="1" dirty="0">
              <a:latin typeface="Tahoma" panose="020B0604030504040204" pitchFamily="34" charset="0"/>
              <a:cs typeface="Tahoma" panose="020B0604030504040204" pitchFamily="34" charset="0"/>
            </a:endParaRPr>
          </a:p>
          <a:p>
            <a:pPr eaLnBrk="1" hangingPunct="1">
              <a:buFont typeface="Wingdings" panose="05000000000000000000" pitchFamily="2" charset="2"/>
              <a:buChar char="ü"/>
            </a:pPr>
            <a:r>
              <a:rPr lang="en-US" altLang="en-US" sz="2400" i="1" dirty="0">
                <a:latin typeface="Tahoma" panose="020B0604030504040204" pitchFamily="34" charset="0"/>
                <a:cs typeface="Tahoma" panose="020B0604030504040204" pitchFamily="34" charset="0"/>
              </a:rPr>
              <a:t>Campylobacter coli</a:t>
            </a:r>
          </a:p>
          <a:p>
            <a:pPr eaLnBrk="1" hangingPunct="1">
              <a:buFont typeface="Wingdings" panose="05000000000000000000" pitchFamily="2" charset="2"/>
              <a:buChar char="ü"/>
            </a:pPr>
            <a:r>
              <a:rPr lang="en-US" altLang="en-US" sz="2400" i="1" dirty="0">
                <a:latin typeface="Tahoma" panose="020B0604030504040204" pitchFamily="34" charset="0"/>
                <a:cs typeface="Tahoma" panose="020B0604030504040204" pitchFamily="34" charset="0"/>
              </a:rPr>
              <a:t>Campylobacter fetus</a:t>
            </a:r>
          </a:p>
          <a:p>
            <a:pPr eaLnBrk="1" hangingPunct="1">
              <a:buFont typeface="Wingdings" panose="05000000000000000000" pitchFamily="2" charset="2"/>
              <a:buChar char="ü"/>
            </a:pPr>
            <a:r>
              <a:rPr lang="en-US" altLang="en-US" sz="2400" i="1" dirty="0">
                <a:latin typeface="Tahoma" panose="020B0604030504040204" pitchFamily="34" charset="0"/>
                <a:cs typeface="Tahoma" panose="020B0604030504040204" pitchFamily="34" charset="0"/>
              </a:rPr>
              <a:t>Campylobacter hepaticus</a:t>
            </a:r>
          </a:p>
          <a:p>
            <a:pPr eaLnBrk="1" hangingPunct="1">
              <a:buFont typeface="Wingdings" panose="05000000000000000000" pitchFamily="2" charset="2"/>
              <a:buChar char="ü"/>
            </a:pPr>
            <a:endParaRPr lang="en-US" altLang="en-US" i="1" dirty="0"/>
          </a:p>
        </p:txBody>
      </p:sp>
      <p:pic>
        <p:nvPicPr>
          <p:cNvPr id="5" name="Content Placeholder 4" descr="Campylobacter-850x333.jpg">
            <a:extLst>
              <a:ext uri="{FF2B5EF4-FFF2-40B4-BE49-F238E27FC236}">
                <a16:creationId xmlns:a16="http://schemas.microsoft.com/office/drawing/2014/main" id="{ABA143D7-B0C8-212D-294B-1A78B4CB2392}"/>
              </a:ext>
            </a:extLst>
          </p:cNvPr>
          <p:cNvPicPr>
            <a:picLocks noGrp="1" noChangeAspect="1"/>
          </p:cNvPicPr>
          <p:nvPr>
            <p:ph sz="half" idx="2"/>
          </p:nvPr>
        </p:nvPicPr>
        <p:blipFill>
          <a:blip r:embed="rId2"/>
          <a:stretch>
            <a:fillRect/>
          </a:stretch>
        </p:blipFill>
        <p:spPr>
          <a:xfrm>
            <a:off x="5562600" y="3276600"/>
            <a:ext cx="4140200" cy="2522538"/>
          </a:xfrm>
          <a:effectLst>
            <a:outerShdw blurRad="190500" algn="tl" rotWithShape="0">
              <a:srgbClr val="000000">
                <a:alpha val="70000"/>
              </a:srgbClr>
            </a:outerShdw>
          </a:effectLst>
        </p:spPr>
      </p:pic>
      <p:sp>
        <p:nvSpPr>
          <p:cNvPr id="49157" name="Slide Number Placeholder 5">
            <a:extLst>
              <a:ext uri="{FF2B5EF4-FFF2-40B4-BE49-F238E27FC236}">
                <a16:creationId xmlns:a16="http://schemas.microsoft.com/office/drawing/2014/main" id="{DCDDDBBB-BEDC-853A-C491-7941EB385A0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CD86EEE-EACF-4990-946B-7FE71011E9C5}" type="slidenum">
              <a:rPr lang="en-US" altLang="en-US" smtClean="0"/>
              <a:pPr/>
              <a:t>36</a:t>
            </a:fld>
            <a:endParaRPr lang="en-US" altLang="en-US"/>
          </a:p>
        </p:txBody>
      </p:sp>
    </p:spTree>
  </p:cSld>
  <p:clrMapOvr>
    <a:masterClrMapping/>
  </p:clrMapOvr>
  <p:transition spd="slow" advTm="25236"/>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CCC65-2D17-FD6F-A13E-2629821047A3}"/>
              </a:ext>
            </a:extLst>
          </p:cNvPr>
          <p:cNvSpPr>
            <a:spLocks noGrp="1"/>
          </p:cNvSpPr>
          <p:nvPr>
            <p:ph type="title"/>
          </p:nvPr>
        </p:nvSpPr>
        <p:spPr/>
        <p:txBody>
          <a:bodyPr/>
          <a:lstStyle/>
          <a:p>
            <a:pPr eaLnBrk="1" hangingPunct="1">
              <a:defRPr/>
            </a:pPr>
            <a:r>
              <a:rPr lang="sr-Cyrl-RS" sz="2800" dirty="0">
                <a:latin typeface="Comic Sans MS" pitchFamily="66" charset="0"/>
              </a:rPr>
              <a:t>Епидемиологија</a:t>
            </a:r>
            <a:endParaRPr lang="en-US" sz="2800" dirty="0">
              <a:latin typeface="Comic Sans MS" pitchFamily="66" charset="0"/>
            </a:endParaRPr>
          </a:p>
        </p:txBody>
      </p:sp>
      <p:sp>
        <p:nvSpPr>
          <p:cNvPr id="50179" name="Content Placeholder 2">
            <a:extLst>
              <a:ext uri="{FF2B5EF4-FFF2-40B4-BE49-F238E27FC236}">
                <a16:creationId xmlns:a16="http://schemas.microsoft.com/office/drawing/2014/main" id="{3323680B-7917-DFBD-E6DA-443949CFA719}"/>
              </a:ext>
            </a:extLst>
          </p:cNvPr>
          <p:cNvSpPr>
            <a:spLocks noGrp="1"/>
          </p:cNvSpPr>
          <p:nvPr>
            <p:ph sz="half" idx="1"/>
          </p:nvPr>
        </p:nvSpPr>
        <p:spPr>
          <a:xfrm>
            <a:off x="0" y="2133600"/>
            <a:ext cx="4724400" cy="4948238"/>
          </a:xfrm>
        </p:spPr>
        <p:txBody>
          <a:bodyPr/>
          <a:lstStyle/>
          <a:p>
            <a:pPr eaLnBrk="1" hangingPunct="1"/>
            <a:r>
              <a:rPr lang="en-US" altLang="en-US" sz="2400">
                <a:latin typeface="Tahoma" panose="020B0604030504040204" pitchFamily="34" charset="0"/>
                <a:cs typeface="Tahoma" panose="020B0604030504040204" pitchFamily="34" charset="0"/>
              </a:rPr>
              <a:t>Кампилобактериозе су зоонозе</a:t>
            </a:r>
          </a:p>
          <a:p>
            <a:pPr eaLnBrk="1" hangingPunct="1">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Резервоар инфекције је дигестивни тракт домаћих и дивљих животиња</a:t>
            </a:r>
          </a:p>
          <a:p>
            <a:pPr eaLnBrk="1" hangingPunct="1">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Фекално-орална инфекција</a:t>
            </a:r>
          </a:p>
          <a:p>
            <a:pPr eaLnBrk="1" hangingPunct="1">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Извор инфекције свеже месо свиња и говеда</a:t>
            </a:r>
          </a:p>
          <a:p>
            <a:pPr eaLnBrk="1" hangingPunct="1"/>
            <a:endParaRPr lang="en-US" altLang="en-US"/>
          </a:p>
        </p:txBody>
      </p:sp>
      <p:pic>
        <p:nvPicPr>
          <p:cNvPr id="5" name="Content Placeholder 4" descr="download.jpg">
            <a:extLst>
              <a:ext uri="{FF2B5EF4-FFF2-40B4-BE49-F238E27FC236}">
                <a16:creationId xmlns:a16="http://schemas.microsoft.com/office/drawing/2014/main" id="{90E747E3-CBE3-25C2-0BBA-1D1C2D94C932}"/>
              </a:ext>
            </a:extLst>
          </p:cNvPr>
          <p:cNvPicPr>
            <a:picLocks noGrp="1" noChangeAspect="1"/>
          </p:cNvPicPr>
          <p:nvPr>
            <p:ph sz="half" idx="2"/>
          </p:nvPr>
        </p:nvPicPr>
        <p:blipFill>
          <a:blip r:embed="rId2" cstate="print"/>
          <a:stretch>
            <a:fillRect/>
          </a:stretch>
        </p:blipFill>
        <p:spPr>
          <a:xfrm>
            <a:off x="5334001" y="2488620"/>
            <a:ext cx="4450254" cy="3150180"/>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0181" name="Text Placeholder 6">
            <a:extLst>
              <a:ext uri="{FF2B5EF4-FFF2-40B4-BE49-F238E27FC236}">
                <a16:creationId xmlns:a16="http://schemas.microsoft.com/office/drawing/2014/main" id="{56CA1663-D704-02E6-BE2F-507512E4EEE2}"/>
              </a:ext>
            </a:extLst>
          </p:cNvPr>
          <p:cNvSpPr txBox="1">
            <a:spLocks/>
          </p:cNvSpPr>
          <p:nvPr/>
        </p:nvSpPr>
        <p:spPr bwMode="auto">
          <a:xfrm>
            <a:off x="5410200" y="5715000"/>
            <a:ext cx="4343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8475" indent="-427038">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accent1"/>
              </a:buClr>
              <a:buSzPct val="80000"/>
              <a:buFont typeface="Wingdings 2" panose="05020102010507070707" pitchFamily="18" charset="2"/>
              <a:buChar char=""/>
            </a:pPr>
            <a:r>
              <a:rPr lang="en-US" altLang="en-US" sz="2000" b="1">
                <a:latin typeface="Tahoma" panose="020B0604030504040204" pitchFamily="34" charset="0"/>
                <a:cs typeface="Tahoma" panose="020B0604030504040204" pitchFamily="34" charset="0"/>
              </a:rPr>
              <a:t>Подаци ЕCDC из 2016. године у Европи</a:t>
            </a:r>
          </a:p>
          <a:p>
            <a:pPr eaLnBrk="1" hangingPunct="1">
              <a:spcBef>
                <a:spcPct val="20000"/>
              </a:spcBef>
              <a:buClr>
                <a:schemeClr val="accent1"/>
              </a:buClr>
              <a:buSzPct val="80000"/>
              <a:buFont typeface="Wingdings 2" panose="05020102010507070707" pitchFamily="18" charset="2"/>
              <a:buChar char=""/>
            </a:pPr>
            <a:r>
              <a:rPr lang="en-US" altLang="en-US" sz="2000" b="1">
                <a:latin typeface="Tahoma" panose="020B0604030504040204" pitchFamily="34" charset="0"/>
                <a:cs typeface="Tahoma" panose="020B0604030504040204" pitchFamily="34" charset="0"/>
              </a:rPr>
              <a:t>Највећи број оболелих у Шведској, Немачкој, Чешкој и УК</a:t>
            </a:r>
          </a:p>
        </p:txBody>
      </p:sp>
      <p:sp>
        <p:nvSpPr>
          <p:cNvPr id="50182" name="Slide Number Placeholder 5">
            <a:extLst>
              <a:ext uri="{FF2B5EF4-FFF2-40B4-BE49-F238E27FC236}">
                <a16:creationId xmlns:a16="http://schemas.microsoft.com/office/drawing/2014/main" id="{57BB945D-09B7-BCC1-1C5E-B41D609E699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2A53D26-B19D-4D81-BFF4-B66899854C09}" type="slidenum">
              <a:rPr lang="en-US" altLang="en-US" smtClean="0"/>
              <a:pPr/>
              <a:t>37</a:t>
            </a:fld>
            <a:endParaRPr lang="en-US" altLang="en-US"/>
          </a:p>
        </p:txBody>
      </p:sp>
    </p:spTree>
  </p:cSld>
  <p:clrMapOvr>
    <a:masterClrMapping/>
  </p:clrMapOvr>
  <p:transition spd="slow" advTm="26688"/>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Content Placeholder 5" descr="nrmicro1718-f5.jpg">
            <a:extLst>
              <a:ext uri="{FF2B5EF4-FFF2-40B4-BE49-F238E27FC236}">
                <a16:creationId xmlns:a16="http://schemas.microsoft.com/office/drawing/2014/main" id="{96AC79B0-F7A2-4DCE-9230-9E3B905215C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10515600" cy="7772400"/>
          </a:xfrm>
        </p:spPr>
      </p:pic>
      <p:sp>
        <p:nvSpPr>
          <p:cNvPr id="51203" name="Slide Number Placeholder 2">
            <a:extLst>
              <a:ext uri="{FF2B5EF4-FFF2-40B4-BE49-F238E27FC236}">
                <a16:creationId xmlns:a16="http://schemas.microsoft.com/office/drawing/2014/main" id="{81871EF5-2371-10F0-F941-39656098B51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A15CFB3-188A-4305-B06E-A88347F07D89}" type="slidenum">
              <a:rPr lang="en-US" altLang="en-US" smtClean="0"/>
              <a:pPr/>
              <a:t>38</a:t>
            </a:fld>
            <a:endParaRPr lang="en-US" altLang="en-US"/>
          </a:p>
        </p:txBody>
      </p:sp>
    </p:spTree>
  </p:cSld>
  <p:clrMapOvr>
    <a:masterClrMapping/>
  </p:clrMapOvr>
  <p:transition spd="slow" advTm="28742"/>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C5E8B-1E35-DD63-6187-CA327F011AA3}"/>
              </a:ext>
            </a:extLst>
          </p:cNvPr>
          <p:cNvSpPr>
            <a:spLocks noGrp="1"/>
          </p:cNvSpPr>
          <p:nvPr>
            <p:ph type="title"/>
          </p:nvPr>
        </p:nvSpPr>
        <p:spPr/>
        <p:txBody>
          <a:bodyPr/>
          <a:lstStyle/>
          <a:p>
            <a:pPr eaLnBrk="1" hangingPunct="1">
              <a:defRPr/>
            </a:pPr>
            <a:r>
              <a:rPr lang="sr-Cyrl-RS" sz="3200" dirty="0">
                <a:latin typeface="Comic Sans MS" pitchFamily="66" charset="0"/>
              </a:rPr>
              <a:t>Клиничке манифестације-Акутни гастроентеритис</a:t>
            </a:r>
            <a:endParaRPr lang="en-US" sz="3200" dirty="0">
              <a:latin typeface="Comic Sans MS" pitchFamily="66" charset="0"/>
            </a:endParaRPr>
          </a:p>
        </p:txBody>
      </p:sp>
      <p:sp>
        <p:nvSpPr>
          <p:cNvPr id="52227" name="Content Placeholder 2">
            <a:extLst>
              <a:ext uri="{FF2B5EF4-FFF2-40B4-BE49-F238E27FC236}">
                <a16:creationId xmlns:a16="http://schemas.microsoft.com/office/drawing/2014/main" id="{88379634-DCC1-2E95-18C0-06B2650E55DB}"/>
              </a:ext>
            </a:extLst>
          </p:cNvPr>
          <p:cNvSpPr>
            <a:spLocks noGrp="1"/>
          </p:cNvSpPr>
          <p:nvPr>
            <p:ph sz="half" idx="1"/>
          </p:nvPr>
        </p:nvSpPr>
        <p:spPr>
          <a:xfrm>
            <a:off x="503238" y="1952625"/>
            <a:ext cx="6049962" cy="5129213"/>
          </a:xfrm>
        </p:spPr>
        <p:txBody>
          <a:bodyPr/>
          <a:lstStyle/>
          <a:p>
            <a:pPr eaLnBrk="1" hangingPunct="1"/>
            <a:r>
              <a:rPr lang="en-US" altLang="en-US" sz="2400" dirty="0" err="1">
                <a:latin typeface="Tahoma" panose="020B0604030504040204" pitchFamily="34" charset="0"/>
                <a:cs typeface="Tahoma" panose="020B0604030504040204" pitchFamily="34" charset="0"/>
              </a:rPr>
              <a:t>Инкубација</a:t>
            </a:r>
            <a:r>
              <a:rPr lang="en-US" altLang="en-US" sz="2400" dirty="0">
                <a:latin typeface="Tahoma" panose="020B0604030504040204" pitchFamily="34" charset="0"/>
                <a:cs typeface="Tahoma" panose="020B0604030504040204" pitchFamily="34" charset="0"/>
              </a:rPr>
              <a:t> 1-7 </a:t>
            </a:r>
            <a:r>
              <a:rPr lang="en-US" altLang="en-US" sz="2400" dirty="0" err="1">
                <a:latin typeface="Tahoma" panose="020B0604030504040204" pitchFamily="34" charset="0"/>
                <a:cs typeface="Tahoma" panose="020B0604030504040204" pitchFamily="34" charset="0"/>
              </a:rPr>
              <a:t>дана</a:t>
            </a:r>
            <a:r>
              <a:rPr lang="en-US" altLang="en-US" sz="2400" dirty="0">
                <a:latin typeface="Tahoma" panose="020B0604030504040204" pitchFamily="34" charset="0"/>
                <a:cs typeface="Tahoma" panose="020B0604030504040204" pitchFamily="34" charset="0"/>
              </a:rPr>
              <a:t>, у </a:t>
            </a:r>
            <a:r>
              <a:rPr lang="en-US" altLang="en-US" sz="2400" dirty="0" err="1">
                <a:latin typeface="Tahoma" panose="020B0604030504040204" pitchFamily="34" charset="0"/>
                <a:cs typeface="Tahoma" panose="020B0604030504040204" pitchFamily="34" charset="0"/>
              </a:rPr>
              <a:t>просеку</a:t>
            </a:r>
            <a:r>
              <a:rPr lang="en-US" altLang="en-US" sz="2400" dirty="0">
                <a:latin typeface="Tahoma" panose="020B0604030504040204" pitchFamily="34" charset="0"/>
                <a:cs typeface="Tahoma" panose="020B0604030504040204" pitchFamily="34" charset="0"/>
              </a:rPr>
              <a:t> 2 </a:t>
            </a:r>
            <a:r>
              <a:rPr lang="en-US" altLang="en-US" sz="2400" dirty="0" err="1">
                <a:latin typeface="Tahoma" panose="020B0604030504040204" pitchFamily="34" charset="0"/>
                <a:cs typeface="Tahoma" panose="020B0604030504040204" pitchFamily="34" charset="0"/>
              </a:rPr>
              <a:t>до</a:t>
            </a:r>
            <a:r>
              <a:rPr lang="en-US" altLang="en-US" sz="2400" dirty="0">
                <a:latin typeface="Tahoma" panose="020B0604030504040204" pitchFamily="34" charset="0"/>
                <a:cs typeface="Tahoma" panose="020B0604030504040204" pitchFamily="34" charset="0"/>
              </a:rPr>
              <a:t> 4 </a:t>
            </a:r>
            <a:r>
              <a:rPr lang="en-US" altLang="en-US" sz="2400" dirty="0" err="1">
                <a:latin typeface="Tahoma" panose="020B0604030504040204" pitchFamily="34" charset="0"/>
                <a:cs typeface="Tahoma" panose="020B0604030504040204" pitchFamily="34" charset="0"/>
              </a:rPr>
              <a:t>дана</a:t>
            </a:r>
            <a:endParaRPr lang="en-US" altLang="en-US" sz="2400" dirty="0">
              <a:latin typeface="Tahoma" panose="020B0604030504040204" pitchFamily="34" charset="0"/>
              <a:cs typeface="Tahoma" panose="020B0604030504040204" pitchFamily="34" charset="0"/>
            </a:endParaRPr>
          </a:p>
          <a:p>
            <a:pPr eaLnBrk="1" hangingPunct="1"/>
            <a:r>
              <a:rPr lang="en-US" altLang="en-US" sz="2400" dirty="0" err="1">
                <a:latin typeface="Tahoma" panose="020B0604030504040204" pitchFamily="34" charset="0"/>
                <a:cs typeface="Tahoma" panose="020B0604030504040204" pitchFamily="34" charset="0"/>
              </a:rPr>
              <a:t>Болест</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траје</a:t>
            </a:r>
            <a:r>
              <a:rPr lang="en-US" altLang="en-US" sz="2400" dirty="0">
                <a:latin typeface="Tahoma" panose="020B0604030504040204" pitchFamily="34" charset="0"/>
                <a:cs typeface="Tahoma" panose="020B0604030504040204" pitchFamily="34" charset="0"/>
              </a:rPr>
              <a:t> у </a:t>
            </a:r>
            <a:r>
              <a:rPr lang="en-US" altLang="en-US" sz="2400" dirty="0" err="1">
                <a:latin typeface="Tahoma" panose="020B0604030504040204" pitchFamily="34" charset="0"/>
                <a:cs typeface="Tahoma" panose="020B0604030504040204" pitchFamily="34" charset="0"/>
              </a:rPr>
              <a:t>просеку</a:t>
            </a:r>
            <a:r>
              <a:rPr lang="en-US" altLang="en-US" sz="2400" dirty="0">
                <a:latin typeface="Tahoma" panose="020B0604030504040204" pitchFamily="34" charset="0"/>
                <a:cs typeface="Tahoma" panose="020B0604030504040204" pitchFamily="34" charset="0"/>
              </a:rPr>
              <a:t> 7 </a:t>
            </a:r>
            <a:r>
              <a:rPr lang="en-US" altLang="en-US" sz="2400" dirty="0" err="1">
                <a:latin typeface="Tahoma" panose="020B0604030504040204" pitchFamily="34" charset="0"/>
                <a:cs typeface="Tahoma" panose="020B0604030504040204" pitchFamily="34" charset="0"/>
              </a:rPr>
              <a:t>дана</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може</a:t>
            </a:r>
            <a:r>
              <a:rPr lang="en-US" altLang="en-US" sz="2400" dirty="0">
                <a:latin typeface="Tahoma" panose="020B0604030504040204" pitchFamily="34" charset="0"/>
                <a:cs typeface="Tahoma" panose="020B0604030504040204" pitchFamily="34" charset="0"/>
              </a:rPr>
              <a:t> и 14 </a:t>
            </a:r>
            <a:r>
              <a:rPr lang="en-US" altLang="en-US" sz="2400" dirty="0" err="1">
                <a:latin typeface="Tahoma" panose="020B0604030504040204" pitchFamily="34" charset="0"/>
                <a:cs typeface="Tahoma" panose="020B0604030504040204" pitchFamily="34" charset="0"/>
              </a:rPr>
              <a:t>дана</a:t>
            </a:r>
            <a:endParaRPr lang="en-US" altLang="en-US" sz="2400" dirty="0">
              <a:latin typeface="Tahoma" panose="020B0604030504040204" pitchFamily="34" charset="0"/>
              <a:cs typeface="Tahoma" panose="020B0604030504040204" pitchFamily="34" charset="0"/>
            </a:endParaRPr>
          </a:p>
          <a:p>
            <a:pPr eaLnBrk="1" hangingPunct="1"/>
            <a:r>
              <a:rPr lang="en-US" altLang="en-US" sz="2400" dirty="0" err="1">
                <a:latin typeface="Tahoma" panose="020B0604030504040204" pitchFamily="34" charset="0"/>
                <a:cs typeface="Tahoma" panose="020B0604030504040204" pitchFamily="34" charset="0"/>
              </a:rPr>
              <a:t>Продромални</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стадијум</a:t>
            </a:r>
            <a:endParaRPr lang="en-US" altLang="en-US" sz="2400" dirty="0">
              <a:latin typeface="Tahoma" panose="020B0604030504040204" pitchFamily="34" charset="0"/>
              <a:cs typeface="Tahoma" panose="020B0604030504040204" pitchFamily="34" charset="0"/>
            </a:endParaRPr>
          </a:p>
          <a:p>
            <a:pPr eaLnBrk="1" hangingPunct="1"/>
            <a:r>
              <a:rPr lang="sr-Cyrl-CS" altLang="en-US" sz="2400" dirty="0">
                <a:latin typeface="Tahoma" panose="020B0604030504040204" pitchFamily="34" charset="0"/>
                <a:cs typeface="Tahoma" panose="020B0604030504040204" pitchFamily="34" charset="0"/>
              </a:rPr>
              <a:t>Д</a:t>
            </a:r>
            <a:r>
              <a:rPr lang="en-US" altLang="en-US" sz="2400" dirty="0" err="1">
                <a:latin typeface="Tahoma" panose="020B0604030504040204" pitchFamily="34" charset="0"/>
                <a:cs typeface="Tahoma" panose="020B0604030504040204" pitchFamily="34" charset="0"/>
              </a:rPr>
              <a:t>ијареални</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синдром</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ентеричне</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тип</a:t>
            </a:r>
            <a:r>
              <a:rPr lang="en-US" altLang="en-US" sz="2400" dirty="0">
                <a:latin typeface="Tahoma" panose="020B0604030504040204" pitchFamily="34" charset="0"/>
                <a:cs typeface="Tahoma" panose="020B0604030504040204" pitchFamily="34" charset="0"/>
              </a:rPr>
              <a:t> II </a:t>
            </a:r>
            <a:r>
              <a:rPr lang="en-US" altLang="en-US" sz="2400" dirty="0" err="1">
                <a:latin typeface="Tahoma" panose="020B0604030504040204" pitchFamily="34" charset="0"/>
                <a:cs typeface="Tahoma" panose="020B0604030504040204" pitchFamily="34" charset="0"/>
              </a:rPr>
              <a:t>или</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колитични</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тип</a:t>
            </a:r>
            <a:endParaRPr lang="en-US" altLang="en-US" sz="2400" dirty="0">
              <a:latin typeface="Tahoma" panose="020B0604030504040204" pitchFamily="34" charset="0"/>
              <a:cs typeface="Tahoma" panose="020B0604030504040204" pitchFamily="34" charset="0"/>
            </a:endParaRPr>
          </a:p>
          <a:p>
            <a:pPr eaLnBrk="1" hangingPunct="1"/>
            <a:r>
              <a:rPr lang="en-US" altLang="en-US" sz="2400" dirty="0" err="1">
                <a:latin typeface="Tahoma" panose="020B0604030504040204" pitchFamily="34" charset="0"/>
                <a:cs typeface="Tahoma" panose="020B0604030504040204" pitchFamily="34" charset="0"/>
              </a:rPr>
              <a:t>Терминални</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илеитис</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са</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мезентеријалном</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лимфаденопатијом</a:t>
            </a:r>
            <a:endParaRPr lang="en-US" altLang="en-US" sz="2400" dirty="0">
              <a:latin typeface="Tahoma" panose="020B0604030504040204" pitchFamily="34" charset="0"/>
              <a:cs typeface="Tahoma" panose="020B0604030504040204" pitchFamily="34" charset="0"/>
            </a:endParaRPr>
          </a:p>
          <a:p>
            <a:pPr eaLnBrk="1" hangingPunct="1"/>
            <a:r>
              <a:rPr lang="en-US" altLang="en-US" sz="2400" dirty="0" err="1">
                <a:latin typeface="Tahoma" panose="020B0604030504040204" pitchFamily="34" charset="0"/>
                <a:cs typeface="Tahoma" panose="020B0604030504040204" pitchFamily="34" charset="0"/>
              </a:rPr>
              <a:t>Диференцијална</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дијагноза</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инвагинација</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црева</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или</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акутни</a:t>
            </a:r>
            <a:r>
              <a:rPr lang="en-US" altLang="en-US" sz="2400" dirty="0">
                <a:latin typeface="Tahoma" panose="020B0604030504040204" pitchFamily="34" charset="0"/>
                <a:cs typeface="Tahoma" panose="020B0604030504040204" pitchFamily="34" charset="0"/>
              </a:rPr>
              <a:t> </a:t>
            </a:r>
            <a:r>
              <a:rPr lang="en-US" altLang="en-US" sz="2400" dirty="0" err="1">
                <a:latin typeface="Tahoma" panose="020B0604030504040204" pitchFamily="34" charset="0"/>
                <a:cs typeface="Tahoma" panose="020B0604030504040204" pitchFamily="34" charset="0"/>
              </a:rPr>
              <a:t>апендицитис</a:t>
            </a:r>
            <a:endParaRPr lang="en-US" altLang="en-US" sz="2400" dirty="0">
              <a:latin typeface="Tahoma" panose="020B0604030504040204" pitchFamily="34" charset="0"/>
              <a:cs typeface="Tahoma" panose="020B0604030504040204" pitchFamily="34" charset="0"/>
            </a:endParaRPr>
          </a:p>
          <a:p>
            <a:pPr eaLnBrk="1" hangingPunct="1"/>
            <a:endParaRPr lang="en-US" altLang="en-US" dirty="0"/>
          </a:p>
          <a:p>
            <a:pPr eaLnBrk="1" hangingPunct="1"/>
            <a:endParaRPr lang="en-US" altLang="en-US" dirty="0"/>
          </a:p>
        </p:txBody>
      </p:sp>
      <p:pic>
        <p:nvPicPr>
          <p:cNvPr id="52228" name="Content Placeholder 4" descr="journal.ppat.1007083.g004.PNG">
            <a:extLst>
              <a:ext uri="{FF2B5EF4-FFF2-40B4-BE49-F238E27FC236}">
                <a16:creationId xmlns:a16="http://schemas.microsoft.com/office/drawing/2014/main" id="{75EF67B6-CF04-5560-CF4C-3E97648DB6C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781800" y="2667000"/>
            <a:ext cx="2778125" cy="4114800"/>
          </a:xfrm>
        </p:spPr>
      </p:pic>
      <p:sp>
        <p:nvSpPr>
          <p:cNvPr id="52229" name="Slide Number Placeholder 4">
            <a:extLst>
              <a:ext uri="{FF2B5EF4-FFF2-40B4-BE49-F238E27FC236}">
                <a16:creationId xmlns:a16="http://schemas.microsoft.com/office/drawing/2014/main" id="{77346A9E-D7B2-B06C-5B8C-4A1C1673A21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F8FD397-37C9-4F5B-B4A0-F1FAB99026BA}" type="slidenum">
              <a:rPr lang="en-US" altLang="en-US" smtClean="0"/>
              <a:pPr/>
              <a:t>39</a:t>
            </a:fld>
            <a:endParaRPr lang="en-US" altLang="en-US"/>
          </a:p>
        </p:txBody>
      </p:sp>
    </p:spTree>
  </p:cSld>
  <p:clrMapOvr>
    <a:masterClrMapping/>
  </p:clrMapOvr>
  <p:transition spd="slow" advTm="51436"/>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6" descr="scan0010">
            <a:extLst>
              <a:ext uri="{FF2B5EF4-FFF2-40B4-BE49-F238E27FC236}">
                <a16:creationId xmlns:a16="http://schemas.microsoft.com/office/drawing/2014/main" id="{C0E66F88-5A6B-ED8D-015F-7B82FA655255}"/>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463" y="0"/>
            <a:ext cx="10337800" cy="7772400"/>
          </a:xfrm>
          <a:noFill/>
        </p:spPr>
      </p:pic>
      <p:sp>
        <p:nvSpPr>
          <p:cNvPr id="12291" name="Slide Number Placeholder 2">
            <a:extLst>
              <a:ext uri="{FF2B5EF4-FFF2-40B4-BE49-F238E27FC236}">
                <a16:creationId xmlns:a16="http://schemas.microsoft.com/office/drawing/2014/main" id="{295CBB2F-86C9-DB29-7B2F-49228BA6F6F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82BB2C9-87BE-4CD8-B71F-DF583DE87BCC}" type="slidenum">
              <a:rPr lang="en-US" altLang="en-US" smtClean="0"/>
              <a:pPr/>
              <a:t>4</a:t>
            </a:fld>
            <a:endParaRPr lang="en-US" altLang="en-US"/>
          </a:p>
        </p:txBody>
      </p:sp>
    </p:spTree>
  </p:cSld>
  <p:clrMapOvr>
    <a:masterClrMapping/>
  </p:clrMapOvr>
  <p:transition spd="slow" advTm="17049"/>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52854-F2C2-7156-AA29-50C22EB6987F}"/>
              </a:ext>
            </a:extLst>
          </p:cNvPr>
          <p:cNvSpPr>
            <a:spLocks noGrp="1"/>
          </p:cNvSpPr>
          <p:nvPr>
            <p:ph type="title"/>
          </p:nvPr>
        </p:nvSpPr>
        <p:spPr>
          <a:xfrm>
            <a:off x="503238" y="303213"/>
            <a:ext cx="9051925" cy="915987"/>
          </a:xfrm>
        </p:spPr>
        <p:txBody>
          <a:bodyPr>
            <a:noAutofit/>
          </a:bodyPr>
          <a:lstStyle/>
          <a:p>
            <a:pPr algn="ctr" eaLnBrk="1" hangingPunct="1">
              <a:defRPr/>
            </a:pPr>
            <a:r>
              <a:rPr lang="sr-Cyrl-RS" sz="3200" dirty="0">
                <a:latin typeface="Comic Sans MS" pitchFamily="66" charset="0"/>
              </a:rPr>
              <a:t>Клиничке манифестације- екстраинтерстинални облици</a:t>
            </a:r>
            <a:endParaRPr lang="en-US" sz="3200" dirty="0">
              <a:latin typeface="Comic Sans MS" pitchFamily="66" charset="0"/>
            </a:endParaRPr>
          </a:p>
        </p:txBody>
      </p:sp>
      <p:graphicFrame>
        <p:nvGraphicFramePr>
          <p:cNvPr id="53251" name="Content Placeholder 4">
            <a:extLst>
              <a:ext uri="{FF2B5EF4-FFF2-40B4-BE49-F238E27FC236}">
                <a16:creationId xmlns:a16="http://schemas.microsoft.com/office/drawing/2014/main" id="{BA2B4B85-DDB5-B534-E833-74B27378B714}"/>
              </a:ext>
            </a:extLst>
          </p:cNvPr>
          <p:cNvGraphicFramePr>
            <a:graphicFrameLocks noGrp="1"/>
          </p:cNvGraphicFramePr>
          <p:nvPr>
            <p:ph sz="half" idx="1"/>
          </p:nvPr>
        </p:nvGraphicFramePr>
        <p:xfrm>
          <a:off x="503238" y="1676400"/>
          <a:ext cx="7573962" cy="4953000"/>
        </p:xfrm>
        <a:graphic>
          <a:graphicData uri="http://schemas.openxmlformats.org/presentationml/2006/ole">
            <mc:AlternateContent xmlns:mc="http://schemas.openxmlformats.org/markup-compatibility/2006">
              <mc:Choice xmlns:v="urn:schemas-microsoft-com:vml" Requires="v">
                <p:oleObj r:id="rId2" imgW="7571888" imgH="4956478" progId="Excel.Chart.8">
                  <p:embed/>
                </p:oleObj>
              </mc:Choice>
              <mc:Fallback>
                <p:oleObj r:id="rId2" imgW="7571888" imgH="4956478" progId="Excel.Chart.8">
                  <p:embed/>
                  <p:pic>
                    <p:nvPicPr>
                      <p:cNvPr id="0" name="Content Placeholder 4"/>
                      <p:cNvPicPr>
                        <a:picLocks noGrp="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238" y="1676400"/>
                        <a:ext cx="7573962"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3252" name="Content Placeholder 3">
            <a:extLst>
              <a:ext uri="{FF2B5EF4-FFF2-40B4-BE49-F238E27FC236}">
                <a16:creationId xmlns:a16="http://schemas.microsoft.com/office/drawing/2014/main" id="{77266F22-BB65-7D5F-148F-4E31A3BE41BF}"/>
              </a:ext>
            </a:extLst>
          </p:cNvPr>
          <p:cNvSpPr>
            <a:spLocks noGrp="1"/>
          </p:cNvSpPr>
          <p:nvPr>
            <p:ph sz="half" idx="2"/>
          </p:nvPr>
        </p:nvSpPr>
        <p:spPr>
          <a:xfrm>
            <a:off x="457200" y="6705600"/>
            <a:ext cx="9097963" cy="1066800"/>
          </a:xfrm>
        </p:spPr>
        <p:txBody>
          <a:bodyPr/>
          <a:lstStyle/>
          <a:p>
            <a:pPr eaLnBrk="1" hangingPunct="1"/>
            <a:r>
              <a:rPr lang="en-US" altLang="en-US" sz="2400" b="1" i="1">
                <a:latin typeface="Tahoma" panose="020B0604030504040204" pitchFamily="34" charset="0"/>
                <a:cs typeface="Tahoma" panose="020B0604030504040204" pitchFamily="34" charset="0"/>
              </a:rPr>
              <a:t>Gilian-Barreov sindrom</a:t>
            </a:r>
            <a:r>
              <a:rPr lang="en-US" altLang="en-US" sz="2400" b="1">
                <a:latin typeface="Tahoma" panose="020B0604030504040204" pitchFamily="34" charset="0"/>
                <a:cs typeface="Tahoma" panose="020B0604030504040204" pitchFamily="34" charset="0"/>
              </a:rPr>
              <a:t>-постинфекцијска радикулопатија</a:t>
            </a:r>
          </a:p>
        </p:txBody>
      </p:sp>
      <p:sp>
        <p:nvSpPr>
          <p:cNvPr id="53253" name="Slide Number Placeholder 4">
            <a:extLst>
              <a:ext uri="{FF2B5EF4-FFF2-40B4-BE49-F238E27FC236}">
                <a16:creationId xmlns:a16="http://schemas.microsoft.com/office/drawing/2014/main" id="{0B363053-4750-E6D3-CF21-4D37EB79116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2F1FD60-5B03-4ECD-B5DD-C0304F77C3AC}" type="slidenum">
              <a:rPr lang="en-US" altLang="en-US" smtClean="0"/>
              <a:pPr/>
              <a:t>40</a:t>
            </a:fld>
            <a:endParaRPr lang="en-US" altLang="en-US"/>
          </a:p>
        </p:txBody>
      </p:sp>
    </p:spTree>
  </p:cSld>
  <p:clrMapOvr>
    <a:masterClrMapping/>
  </p:clrMapOvr>
  <p:transition spd="slow" advTm="49656"/>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36B74-0DBB-19F9-020C-ACCB82E3780F}"/>
              </a:ext>
            </a:extLst>
          </p:cNvPr>
          <p:cNvSpPr>
            <a:spLocks noGrp="1"/>
          </p:cNvSpPr>
          <p:nvPr>
            <p:ph type="title"/>
          </p:nvPr>
        </p:nvSpPr>
        <p:spPr/>
        <p:txBody>
          <a:bodyPr/>
          <a:lstStyle/>
          <a:p>
            <a:pPr eaLnBrk="1" hangingPunct="1">
              <a:defRPr/>
            </a:pPr>
            <a:r>
              <a:rPr lang="sr-Cyrl-RS" sz="3200" dirty="0">
                <a:latin typeface="Comic Sans MS" pitchFamily="66" charset="0"/>
              </a:rPr>
              <a:t>Дијагноза кампилобактериоза</a:t>
            </a:r>
            <a:endParaRPr lang="en-US" sz="3200" dirty="0">
              <a:latin typeface="Comic Sans MS" pitchFamily="66" charset="0"/>
            </a:endParaRPr>
          </a:p>
        </p:txBody>
      </p:sp>
      <p:graphicFrame>
        <p:nvGraphicFramePr>
          <p:cNvPr id="5" name="Content Placeholder 4">
            <a:extLst>
              <a:ext uri="{FF2B5EF4-FFF2-40B4-BE49-F238E27FC236}">
                <a16:creationId xmlns:a16="http://schemas.microsoft.com/office/drawing/2014/main" id="{5CEA7227-747D-C80F-B45E-1F97001EAAB8}"/>
              </a:ext>
            </a:extLst>
          </p:cNvPr>
          <p:cNvGraphicFramePr>
            <a:graphicFrameLocks noGrp="1"/>
          </p:cNvGraphicFramePr>
          <p:nvPr>
            <p:ph sz="half" idx="1"/>
          </p:nvPr>
        </p:nvGraphicFramePr>
        <p:xfrm>
          <a:off x="0" y="1905000"/>
          <a:ext cx="6126162" cy="51292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4276" name="Content Placeholder 3">
            <a:extLst>
              <a:ext uri="{FF2B5EF4-FFF2-40B4-BE49-F238E27FC236}">
                <a16:creationId xmlns:a16="http://schemas.microsoft.com/office/drawing/2014/main" id="{22D29C77-74CF-1B33-5A6A-7529E9C68101}"/>
              </a:ext>
            </a:extLst>
          </p:cNvPr>
          <p:cNvSpPr>
            <a:spLocks noGrp="1"/>
          </p:cNvSpPr>
          <p:nvPr>
            <p:ph sz="half" idx="2"/>
          </p:nvPr>
        </p:nvSpPr>
        <p:spPr>
          <a:xfrm>
            <a:off x="6019800" y="1981200"/>
            <a:ext cx="4038600" cy="5100638"/>
          </a:xfrm>
        </p:spPr>
        <p:txBody>
          <a:bodyPr/>
          <a:lstStyle/>
          <a:p>
            <a:pPr eaLnBrk="1" hangingPunct="1"/>
            <a:r>
              <a:rPr lang="en-US" altLang="en-US" sz="2000" b="1">
                <a:latin typeface="Tahoma" panose="020B0604030504040204" pitchFamily="34" charset="0"/>
                <a:cs typeface="Tahoma" panose="020B0604030504040204" pitchFamily="34" charset="0"/>
              </a:rPr>
              <a:t>Диференцијална дијагноза</a:t>
            </a:r>
          </a:p>
          <a:p>
            <a:pPr eaLnBrk="1" hangingPunct="1">
              <a:buFont typeface="Wingdings 2" panose="05020102010507070707" pitchFamily="18" charset="2"/>
              <a:buNone/>
            </a:pPr>
            <a:endParaRPr lang="en-US" altLang="en-US" sz="2000" b="1">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Инфламаторне болести црева</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Акутни гастроентеритиси друге етиологије</a:t>
            </a:r>
          </a:p>
          <a:p>
            <a:pPr eaLnBrk="1" hangingPunct="1">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eaLnBrk="1" hangingPunct="1"/>
            <a:r>
              <a:rPr lang="en-US" altLang="en-US" sz="2000">
                <a:latin typeface="Tahoma" panose="020B0604030504040204" pitchFamily="34" charset="0"/>
                <a:cs typeface="Tahoma" panose="020B0604030504040204" pitchFamily="34" charset="0"/>
              </a:rPr>
              <a:t>Акутна хируршка обољења</a:t>
            </a:r>
          </a:p>
        </p:txBody>
      </p:sp>
      <p:sp>
        <p:nvSpPr>
          <p:cNvPr id="54277" name="Slide Number Placeholder 5">
            <a:extLst>
              <a:ext uri="{FF2B5EF4-FFF2-40B4-BE49-F238E27FC236}">
                <a16:creationId xmlns:a16="http://schemas.microsoft.com/office/drawing/2014/main" id="{963938B3-DC53-E4D4-BF9A-A232573B739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B9E2CE5-374E-49B3-A41D-BBB27560993D}" type="slidenum">
              <a:rPr lang="en-US" altLang="en-US" smtClean="0"/>
              <a:pPr/>
              <a:t>41</a:t>
            </a:fld>
            <a:endParaRPr lang="en-US" altLang="en-US"/>
          </a:p>
        </p:txBody>
      </p:sp>
    </p:spTree>
  </p:cSld>
  <p:clrMapOvr>
    <a:masterClrMapping/>
  </p:clrMapOvr>
  <p:transition spd="slow" advTm="41584"/>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BBA0-DE70-54A1-2236-1FE9EC7E04D3}"/>
              </a:ext>
            </a:extLst>
          </p:cNvPr>
          <p:cNvSpPr>
            <a:spLocks noGrp="1"/>
          </p:cNvSpPr>
          <p:nvPr>
            <p:ph type="title"/>
          </p:nvPr>
        </p:nvSpPr>
        <p:spPr/>
        <p:txBody>
          <a:bodyPr/>
          <a:lstStyle/>
          <a:p>
            <a:pPr eaLnBrk="1" hangingPunct="1">
              <a:defRPr/>
            </a:pPr>
            <a:r>
              <a:rPr lang="sr-Cyrl-RS" sz="3200" dirty="0">
                <a:latin typeface="Comic Sans MS" pitchFamily="66" charset="0"/>
              </a:rPr>
              <a:t>Терапија кампилобактер</a:t>
            </a:r>
            <a:r>
              <a:rPr lang="sr-Cyrl-RS" sz="3200" dirty="0"/>
              <a:t>иоза</a:t>
            </a:r>
            <a:endParaRPr lang="en-US" sz="3200" dirty="0"/>
          </a:p>
        </p:txBody>
      </p:sp>
      <p:sp>
        <p:nvSpPr>
          <p:cNvPr id="55299" name="Content Placeholder 4">
            <a:extLst>
              <a:ext uri="{FF2B5EF4-FFF2-40B4-BE49-F238E27FC236}">
                <a16:creationId xmlns:a16="http://schemas.microsoft.com/office/drawing/2014/main" id="{EF1EBCDE-9650-C5BE-B0B6-631340E77237}"/>
              </a:ext>
            </a:extLst>
          </p:cNvPr>
          <p:cNvSpPr>
            <a:spLocks noGrp="1"/>
          </p:cNvSpPr>
          <p:nvPr>
            <p:ph idx="1"/>
          </p:nvPr>
        </p:nvSpPr>
        <p:spPr>
          <a:xfrm>
            <a:off x="503238" y="2133600"/>
            <a:ext cx="9051925" cy="5181600"/>
          </a:xfrm>
        </p:spPr>
        <p:txBody>
          <a:bodyPr/>
          <a:lstStyle/>
          <a:p>
            <a:r>
              <a:rPr lang="en-US" altLang="en-US" sz="2400">
                <a:latin typeface="Tahoma" panose="020B0604030504040204" pitchFamily="34" charset="0"/>
                <a:cs typeface="Tahoma" panose="020B0604030504040204" pitchFamily="34" charset="0"/>
              </a:rPr>
              <a:t>Симптоматска терапија је основни начин лечења (надокнада воде и електролита)</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У појединим случајевима индикована антибиотска терапија</a:t>
            </a:r>
          </a:p>
          <a:p>
            <a:r>
              <a:rPr lang="en-US" altLang="en-US" sz="2400">
                <a:latin typeface="Tahoma" panose="020B0604030504040204" pitchFamily="34" charset="0"/>
                <a:cs typeface="Tahoma" panose="020B0604030504040204" pitchFamily="34" charset="0"/>
              </a:rPr>
              <a:t>Eritromicin caps. 500mg/6h</a:t>
            </a:r>
          </a:p>
          <a:p>
            <a:r>
              <a:rPr lang="en-US" altLang="en-US" sz="2400">
                <a:latin typeface="Tahoma" panose="020B0604030504040204" pitchFamily="34" charset="0"/>
                <a:cs typeface="Tahoma" panose="020B0604030504040204" pitchFamily="34" charset="0"/>
              </a:rPr>
              <a:t>Ciprocinal tbl. 500mg 2x1</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У случају системских инфекција дају се аминогликозиди, хлорамфеникол и карбапенеми</a:t>
            </a:r>
          </a:p>
        </p:txBody>
      </p:sp>
      <p:sp>
        <p:nvSpPr>
          <p:cNvPr id="55300" name="Slide Number Placeholder 3">
            <a:extLst>
              <a:ext uri="{FF2B5EF4-FFF2-40B4-BE49-F238E27FC236}">
                <a16:creationId xmlns:a16="http://schemas.microsoft.com/office/drawing/2014/main" id="{BA2A69F6-7779-EBD6-3A2E-86039227C0A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A6201EA-D813-4FB1-AB15-DDB08EB6CF86}" type="slidenum">
              <a:rPr lang="en-US" altLang="en-US" smtClean="0"/>
              <a:pPr/>
              <a:t>42</a:t>
            </a:fld>
            <a:endParaRPr lang="en-US" altLang="en-US"/>
          </a:p>
        </p:txBody>
      </p:sp>
    </p:spTree>
  </p:cSld>
  <p:clrMapOvr>
    <a:masterClrMapping/>
  </p:clrMapOvr>
  <p:transition spd="slow" advTm="30736"/>
</p:sld>
</file>

<file path=ppt/slides/slide43.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EFD1"/>
            </a:gs>
            <a:gs pos="64999">
              <a:srgbClr val="F0EBD5"/>
            </a:gs>
            <a:gs pos="100000">
              <a:srgbClr val="D1C39F"/>
            </a:gs>
          </a:gsLst>
          <a:lin ang="27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4BB8C-15A0-98B4-3812-209AB092E85C}"/>
              </a:ext>
            </a:extLst>
          </p:cNvPr>
          <p:cNvSpPr>
            <a:spLocks noGrp="1"/>
          </p:cNvSpPr>
          <p:nvPr>
            <p:ph type="title"/>
          </p:nvPr>
        </p:nvSpPr>
        <p:spPr>
          <a:xfrm>
            <a:off x="5334000" y="5257800"/>
            <a:ext cx="3810000" cy="1828799"/>
          </a:xfrm>
        </p:spPr>
        <p:txBody>
          <a:bodyPr/>
          <a:lstStyle/>
          <a:p>
            <a:pPr>
              <a:defRPr/>
            </a:pPr>
            <a:r>
              <a:rPr lang="sr-Cyrl-RS" dirty="0">
                <a:latin typeface="Comic Sans MS" pitchFamily="66" charset="0"/>
              </a:rPr>
              <a:t>Јерсиниоза</a:t>
            </a:r>
            <a:endParaRPr lang="en-US" dirty="0">
              <a:latin typeface="Comic Sans MS" pitchFamily="66" charset="0"/>
            </a:endParaRPr>
          </a:p>
        </p:txBody>
      </p:sp>
      <p:pic>
        <p:nvPicPr>
          <p:cNvPr id="5" name="Content Placeholder 4" descr="222.jpg">
            <a:extLst>
              <a:ext uri="{FF2B5EF4-FFF2-40B4-BE49-F238E27FC236}">
                <a16:creationId xmlns:a16="http://schemas.microsoft.com/office/drawing/2014/main" id="{03A0B72C-0C27-628A-9771-B5E9A1100164}"/>
              </a:ext>
            </a:extLst>
          </p:cNvPr>
          <p:cNvPicPr>
            <a:picLocks noGrp="1" noChangeAspect="1"/>
          </p:cNvPicPr>
          <p:nvPr>
            <p:ph sz="half" idx="1"/>
          </p:nvPr>
        </p:nvPicPr>
        <p:blipFill>
          <a:blip r:embed="rId2" cstate="print"/>
          <a:stretch>
            <a:fillRect/>
          </a:stretch>
        </p:blipFill>
        <p:spPr>
          <a:xfrm>
            <a:off x="57740" y="3886199"/>
            <a:ext cx="4514260" cy="3368333"/>
          </a:xfrm>
          <a:prstGeom prst="ellipse">
            <a:avLst/>
          </a:prstGeom>
          <a:ln w="190500" cap="rnd">
            <a:solidFill>
              <a:srgbClr val="C8C6BD"/>
            </a:solidFill>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6" name="Content Placeholder 5" descr="index.jpg">
            <a:extLst>
              <a:ext uri="{FF2B5EF4-FFF2-40B4-BE49-F238E27FC236}">
                <a16:creationId xmlns:a16="http://schemas.microsoft.com/office/drawing/2014/main" id="{B786E3E0-EFCD-7F36-BA55-A61DB62B6ABB}"/>
              </a:ext>
            </a:extLst>
          </p:cNvPr>
          <p:cNvPicPr>
            <a:picLocks noGrp="1" noChangeAspect="1"/>
          </p:cNvPicPr>
          <p:nvPr>
            <p:ph sz="half" idx="2"/>
          </p:nvPr>
        </p:nvPicPr>
        <p:blipFill>
          <a:blip r:embed="rId3" cstate="print"/>
          <a:stretch>
            <a:fillRect/>
          </a:stretch>
        </p:blipFill>
        <p:spPr>
          <a:xfrm>
            <a:off x="5750228" y="685800"/>
            <a:ext cx="4031866" cy="3276600"/>
          </a:xfrm>
          <a:prstGeom prst="ellipse">
            <a:avLst/>
          </a:prstGeom>
          <a:ln w="190500" cap="rnd">
            <a:solidFill>
              <a:srgbClr val="C8C6BD"/>
            </a:solidFill>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pic>
        <p:nvPicPr>
          <p:cNvPr id="67586" name="Picture 2" descr="D:\predavanja 8. nedelja\yersinija\images33.jpg">
            <a:extLst>
              <a:ext uri="{FF2B5EF4-FFF2-40B4-BE49-F238E27FC236}">
                <a16:creationId xmlns:a16="http://schemas.microsoft.com/office/drawing/2014/main" id="{A297ABA6-025C-6D34-24DA-20487B6D581C}"/>
              </a:ext>
            </a:extLst>
          </p:cNvPr>
          <p:cNvPicPr>
            <a:picLocks noChangeAspect="1" noChangeArrowheads="1"/>
          </p:cNvPicPr>
          <p:nvPr/>
        </p:nvPicPr>
        <p:blipFill>
          <a:blip r:embed="rId4" cstate="print"/>
          <a:srcRect/>
          <a:stretch>
            <a:fillRect/>
          </a:stretch>
        </p:blipFill>
        <p:spPr bwMode="auto">
          <a:xfrm>
            <a:off x="489213" y="828548"/>
            <a:ext cx="3930387" cy="222897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6326" name="Slide Number Placeholder 6">
            <a:extLst>
              <a:ext uri="{FF2B5EF4-FFF2-40B4-BE49-F238E27FC236}">
                <a16:creationId xmlns:a16="http://schemas.microsoft.com/office/drawing/2014/main" id="{DAA32E60-1315-F942-D00B-61CF28521D5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BC6E788-9EC8-46D3-871B-FE4F2FF3FB35}" type="slidenum">
              <a:rPr lang="en-US" altLang="en-US" smtClean="0"/>
              <a:pPr/>
              <a:t>43</a:t>
            </a:fld>
            <a:endParaRPr lang="en-US" altLang="en-US"/>
          </a:p>
        </p:txBody>
      </p:sp>
    </p:spTree>
  </p:cSld>
  <p:clrMapOvr>
    <a:masterClrMapping/>
  </p:clrMapOvr>
  <p:transition spd="slow" advTm="16863"/>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6B671-0EED-006F-A8A4-5D84CF8AD4D3}"/>
              </a:ext>
            </a:extLst>
          </p:cNvPr>
          <p:cNvSpPr>
            <a:spLocks noGrp="1"/>
          </p:cNvSpPr>
          <p:nvPr>
            <p:ph type="title"/>
          </p:nvPr>
        </p:nvSpPr>
        <p:spPr/>
        <p:txBody>
          <a:bodyPr/>
          <a:lstStyle/>
          <a:p>
            <a:pPr>
              <a:defRPr/>
            </a:pPr>
            <a:r>
              <a:rPr lang="en-US" dirty="0"/>
              <a:t>J</a:t>
            </a:r>
            <a:r>
              <a:rPr lang="sr-Cyrl-RS" dirty="0"/>
              <a:t>ерсиниоза</a:t>
            </a:r>
            <a:endParaRPr lang="en-US" dirty="0"/>
          </a:p>
        </p:txBody>
      </p:sp>
      <p:sp>
        <p:nvSpPr>
          <p:cNvPr id="57347" name="Content Placeholder 2">
            <a:extLst>
              <a:ext uri="{FF2B5EF4-FFF2-40B4-BE49-F238E27FC236}">
                <a16:creationId xmlns:a16="http://schemas.microsoft.com/office/drawing/2014/main" id="{ACB98A47-377F-03BB-ED20-881197E9DA60}"/>
              </a:ext>
            </a:extLst>
          </p:cNvPr>
          <p:cNvSpPr>
            <a:spLocks noGrp="1"/>
          </p:cNvSpPr>
          <p:nvPr>
            <p:ph sz="half" idx="1"/>
          </p:nvPr>
        </p:nvSpPr>
        <p:spPr>
          <a:xfrm>
            <a:off x="0" y="1952625"/>
            <a:ext cx="5486400" cy="5129213"/>
          </a:xfrm>
        </p:spPr>
        <p:txBody>
          <a:bodyPr/>
          <a:lstStyle/>
          <a:p>
            <a:r>
              <a:rPr lang="en-US" altLang="en-US" sz="2000">
                <a:latin typeface="Tahoma" panose="020B0604030504040204" pitchFamily="34" charset="0"/>
                <a:cs typeface="Tahoma" panose="020B0604030504040204" pitchFamily="34" charset="0"/>
              </a:rPr>
              <a:t>Припада релативном ређим узрочницима акутних цревних инфекција</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Етиолошки узрочник </a:t>
            </a:r>
            <a:r>
              <a:rPr lang="en-US" altLang="en-US" sz="2000" i="1">
                <a:latin typeface="Tahoma" panose="020B0604030504040204" pitchFamily="34" charset="0"/>
                <a:cs typeface="Tahoma" panose="020B0604030504040204" pitchFamily="34" charset="0"/>
              </a:rPr>
              <a:t>Yersinia enterocolitica</a:t>
            </a:r>
          </a:p>
          <a:p>
            <a:pPr>
              <a:buFont typeface="Wingdings 2" panose="05020102010507070707" pitchFamily="18" charset="2"/>
              <a:buNone/>
            </a:pPr>
            <a:endParaRPr lang="en-US" altLang="en-US" sz="2000" i="1">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Грам негативан бацил са више серотипова</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У Европи заступљени серотипови О:3 и 0:9</a:t>
            </a:r>
          </a:p>
          <a:p>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Осим цревних инфекција изазива и септична стања, артритис, нодозни еритем</a:t>
            </a:r>
          </a:p>
          <a:p>
            <a:endParaRPr lang="en-US" altLang="en-US">
              <a:latin typeface="Tahoma" panose="020B0604030504040204" pitchFamily="34" charset="0"/>
              <a:cs typeface="Tahoma" panose="020B0604030504040204" pitchFamily="34" charset="0"/>
            </a:endParaRPr>
          </a:p>
          <a:p>
            <a:endParaRPr lang="en-US" altLang="en-US">
              <a:latin typeface="Tahoma" panose="020B0604030504040204" pitchFamily="34" charset="0"/>
              <a:cs typeface="Tahoma" panose="020B0604030504040204" pitchFamily="34" charset="0"/>
            </a:endParaRPr>
          </a:p>
        </p:txBody>
      </p:sp>
      <p:pic>
        <p:nvPicPr>
          <p:cNvPr id="5" name="Content Placeholder 4" descr="222222.jpg">
            <a:extLst>
              <a:ext uri="{FF2B5EF4-FFF2-40B4-BE49-F238E27FC236}">
                <a16:creationId xmlns:a16="http://schemas.microsoft.com/office/drawing/2014/main" id="{903654E1-2213-E7A3-CA88-439A9CF1B75F}"/>
              </a:ext>
            </a:extLst>
          </p:cNvPr>
          <p:cNvPicPr>
            <a:picLocks noGrp="1" noChangeAspect="1"/>
          </p:cNvPicPr>
          <p:nvPr>
            <p:ph sz="half" idx="2"/>
          </p:nvPr>
        </p:nvPicPr>
        <p:blipFill>
          <a:blip r:embed="rId3" cstate="print"/>
          <a:stretch>
            <a:fillRect/>
          </a:stretch>
        </p:blipFill>
        <p:spPr>
          <a:xfrm>
            <a:off x="5638800" y="2971800"/>
            <a:ext cx="4037772" cy="208359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7349" name="Slide Number Placeholder 5">
            <a:extLst>
              <a:ext uri="{FF2B5EF4-FFF2-40B4-BE49-F238E27FC236}">
                <a16:creationId xmlns:a16="http://schemas.microsoft.com/office/drawing/2014/main" id="{302CE6DA-887F-CC3B-4004-9F334661065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F805CFB-0BE1-44A1-8D9E-12D1AB052646}" type="slidenum">
              <a:rPr lang="en-US" altLang="en-US" smtClean="0"/>
              <a:pPr/>
              <a:t>44</a:t>
            </a:fld>
            <a:endParaRPr lang="en-US" altLang="en-US"/>
          </a:p>
        </p:txBody>
      </p:sp>
    </p:spTree>
  </p:cSld>
  <p:clrMapOvr>
    <a:masterClrMapping/>
  </p:clrMapOvr>
  <p:transition spd="slow" advTm="34078"/>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6E2B9CA-2EA4-8323-4C11-DAF302A5C47B}"/>
              </a:ext>
            </a:extLst>
          </p:cNvPr>
          <p:cNvSpPr>
            <a:spLocks noGrp="1"/>
          </p:cNvSpPr>
          <p:nvPr>
            <p:ph type="title"/>
          </p:nvPr>
        </p:nvSpPr>
        <p:spPr/>
        <p:txBody>
          <a:bodyPr/>
          <a:lstStyle/>
          <a:p>
            <a:pPr>
              <a:defRPr/>
            </a:pPr>
            <a:r>
              <a:rPr lang="sr-Cyrl-RS" sz="3200" dirty="0">
                <a:latin typeface="Comic Sans MS" pitchFamily="66" charset="0"/>
              </a:rPr>
              <a:t>Епидемиологија јерсиниозе</a:t>
            </a:r>
            <a:endParaRPr lang="en-US" sz="3200" dirty="0">
              <a:latin typeface="Comic Sans MS" pitchFamily="66" charset="0"/>
            </a:endParaRPr>
          </a:p>
        </p:txBody>
      </p:sp>
      <p:pic>
        <p:nvPicPr>
          <p:cNvPr id="7" name="Content Placeholder 6">
            <a:extLst>
              <a:ext uri="{FF2B5EF4-FFF2-40B4-BE49-F238E27FC236}">
                <a16:creationId xmlns:a16="http://schemas.microsoft.com/office/drawing/2014/main" id="{2E83F40D-5C49-8EA6-47C8-C10209B497A6}"/>
              </a:ext>
            </a:extLst>
          </p:cNvPr>
          <p:cNvPicPr>
            <a:picLocks noGrp="1"/>
          </p:cNvPicPr>
          <p:nvPr>
            <p:ph idx="1"/>
          </p:nvPr>
        </p:nvPicPr>
        <p:blipFill>
          <a:blip r:embed="rId3" cstate="print"/>
          <a:srcRect/>
          <a:stretch>
            <a:fillRect/>
          </a:stretch>
        </p:blipFill>
        <p:spPr>
          <a:xfrm>
            <a:off x="990600" y="1752600"/>
            <a:ext cx="6772275" cy="4438650"/>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9396" name="Text Placeholder 6">
            <a:extLst>
              <a:ext uri="{FF2B5EF4-FFF2-40B4-BE49-F238E27FC236}">
                <a16:creationId xmlns:a16="http://schemas.microsoft.com/office/drawing/2014/main" id="{D4F99AB7-EF24-7EDE-845F-6F5DF047351B}"/>
              </a:ext>
            </a:extLst>
          </p:cNvPr>
          <p:cNvSpPr txBox="1">
            <a:spLocks/>
          </p:cNvSpPr>
          <p:nvPr/>
        </p:nvSpPr>
        <p:spPr bwMode="auto">
          <a:xfrm>
            <a:off x="838200" y="6477000"/>
            <a:ext cx="891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8475" indent="-427038">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accent1"/>
              </a:buClr>
              <a:buSzPct val="80000"/>
              <a:buFont typeface="Wingdings 2" panose="05020102010507070707" pitchFamily="18" charset="2"/>
              <a:buChar char=""/>
            </a:pPr>
            <a:r>
              <a:rPr lang="en-US" altLang="en-US" sz="2000" b="1" i="1">
                <a:latin typeface="Tahoma" panose="020B0604030504040204" pitchFamily="34" charset="0"/>
                <a:cs typeface="Tahoma" panose="020B0604030504040204" pitchFamily="34" charset="0"/>
              </a:rPr>
              <a:t>Yersinia enterocolitica </a:t>
            </a:r>
            <a:r>
              <a:rPr lang="en-US" altLang="en-US" sz="2000" b="1">
                <a:latin typeface="Tahoma" panose="020B0604030504040204" pitchFamily="34" charset="0"/>
                <a:cs typeface="Tahoma" panose="020B0604030504040204" pitchFamily="34" charset="0"/>
              </a:rPr>
              <a:t>боље расте на ниским температурама, па се може размножавати и на +4°С</a:t>
            </a:r>
          </a:p>
          <a:p>
            <a:pPr eaLnBrk="1" hangingPunct="1">
              <a:spcBef>
                <a:spcPct val="20000"/>
              </a:spcBef>
              <a:buClr>
                <a:schemeClr val="accent1"/>
              </a:buClr>
              <a:buSzPct val="80000"/>
              <a:buFont typeface="Wingdings 2" panose="05020102010507070707" pitchFamily="18" charset="2"/>
              <a:buChar char=""/>
            </a:pPr>
            <a:r>
              <a:rPr lang="en-US" altLang="en-US" sz="2000" b="1">
                <a:latin typeface="Tahoma" panose="020B0604030504040204" pitchFamily="34" charset="0"/>
                <a:cs typeface="Tahoma" panose="020B0604030504040204" pitchFamily="34" charset="0"/>
              </a:rPr>
              <a:t>Чешћа инфекција у зимским месецима </a:t>
            </a:r>
          </a:p>
        </p:txBody>
      </p:sp>
      <p:sp>
        <p:nvSpPr>
          <p:cNvPr id="59397" name="Slide Number Placeholder 5">
            <a:extLst>
              <a:ext uri="{FF2B5EF4-FFF2-40B4-BE49-F238E27FC236}">
                <a16:creationId xmlns:a16="http://schemas.microsoft.com/office/drawing/2014/main" id="{4AB56082-100C-D441-4459-C3A5E9B4B65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EC181C7-3326-4BC7-9F25-BC40F29E99BE}" type="slidenum">
              <a:rPr lang="en-US" altLang="en-US" smtClean="0"/>
              <a:pPr/>
              <a:t>45</a:t>
            </a:fld>
            <a:endParaRPr lang="en-US" altLang="en-US"/>
          </a:p>
        </p:txBody>
      </p:sp>
    </p:spTree>
  </p:cSld>
  <p:clrMapOvr>
    <a:masterClrMapping/>
  </p:clrMapOvr>
  <p:transition spd="slow" advTm="19167"/>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C826D-C060-1D91-D054-A4AA5E83EA89}"/>
              </a:ext>
            </a:extLst>
          </p:cNvPr>
          <p:cNvSpPr>
            <a:spLocks noGrp="1"/>
          </p:cNvSpPr>
          <p:nvPr>
            <p:ph type="title"/>
          </p:nvPr>
        </p:nvSpPr>
        <p:spPr/>
        <p:txBody>
          <a:bodyPr/>
          <a:lstStyle/>
          <a:p>
            <a:pPr>
              <a:defRPr/>
            </a:pPr>
            <a:r>
              <a:rPr lang="sr-Cyrl-RS" sz="4800" dirty="0">
                <a:latin typeface="Comic Sans MS" pitchFamily="66" charset="0"/>
              </a:rPr>
              <a:t>Епидемиологија јерсиниозе</a:t>
            </a:r>
            <a:endParaRPr lang="en-US" dirty="0"/>
          </a:p>
        </p:txBody>
      </p:sp>
      <p:sp>
        <p:nvSpPr>
          <p:cNvPr id="61443" name="Content Placeholder 2">
            <a:extLst>
              <a:ext uri="{FF2B5EF4-FFF2-40B4-BE49-F238E27FC236}">
                <a16:creationId xmlns:a16="http://schemas.microsoft.com/office/drawing/2014/main" id="{32BEFA74-B636-6AB1-08BA-406DC1D45503}"/>
              </a:ext>
            </a:extLst>
          </p:cNvPr>
          <p:cNvSpPr>
            <a:spLocks noGrp="1"/>
          </p:cNvSpPr>
          <p:nvPr>
            <p:ph sz="half" idx="1"/>
          </p:nvPr>
        </p:nvSpPr>
        <p:spPr>
          <a:xfrm>
            <a:off x="0" y="2057400"/>
            <a:ext cx="4419600" cy="5715000"/>
          </a:xfrm>
        </p:spPr>
        <p:txBody>
          <a:bodyPr/>
          <a:lstStyle/>
          <a:p>
            <a:r>
              <a:rPr lang="en-US" altLang="en-US" sz="2400">
                <a:latin typeface="Tahoma" panose="020B0604030504040204" pitchFamily="34" charset="0"/>
                <a:cs typeface="Tahoma" panose="020B0604030504040204" pitchFamily="34" charset="0"/>
              </a:rPr>
              <a:t>Јерсиниоза представља </a:t>
            </a:r>
            <a:r>
              <a:rPr lang="en-US" altLang="en-US" sz="2400" b="1">
                <a:latin typeface="Tahoma" panose="020B0604030504040204" pitchFamily="34" charset="0"/>
                <a:cs typeface="Tahoma" panose="020B0604030504040204" pitchFamily="34" charset="0"/>
              </a:rPr>
              <a:t>зоонозу</a:t>
            </a:r>
          </a:p>
          <a:p>
            <a:pPr>
              <a:buFont typeface="Wingdings 2" panose="05020102010507070707" pitchFamily="18" charset="2"/>
              <a:buNone/>
            </a:pPr>
            <a:endParaRPr lang="en-US" altLang="en-US" sz="2400" b="1">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Резервоар инфекције дигестивни тракт домаћих и дивљих животиња</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Извор контаминирано месо или млеко </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Могућ и интерхумани пренос, као и трансфузијом крви</a:t>
            </a:r>
          </a:p>
        </p:txBody>
      </p:sp>
      <p:graphicFrame>
        <p:nvGraphicFramePr>
          <p:cNvPr id="5" name="Content Placeholder 4">
            <a:extLst>
              <a:ext uri="{FF2B5EF4-FFF2-40B4-BE49-F238E27FC236}">
                <a16:creationId xmlns:a16="http://schemas.microsoft.com/office/drawing/2014/main" id="{0F6DC489-B4DB-8D69-DEBC-11D567C88FBD}"/>
              </a:ext>
            </a:extLst>
          </p:cNvPr>
          <p:cNvGraphicFramePr>
            <a:graphicFrameLocks noGrp="1"/>
          </p:cNvGraphicFramePr>
          <p:nvPr>
            <p:ph sz="half" idx="2"/>
          </p:nvPr>
        </p:nvGraphicFramePr>
        <p:xfrm>
          <a:off x="4876800" y="1828800"/>
          <a:ext cx="5181600" cy="5943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1445" name="Slide Number Placeholder 5">
            <a:extLst>
              <a:ext uri="{FF2B5EF4-FFF2-40B4-BE49-F238E27FC236}">
                <a16:creationId xmlns:a16="http://schemas.microsoft.com/office/drawing/2014/main" id="{46F5CF8E-9949-33B9-25DD-F46AF8997AE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4DFC340-232E-42C6-8570-AC6601EDD1EB}" type="slidenum">
              <a:rPr lang="en-US" altLang="en-US" smtClean="0"/>
              <a:pPr/>
              <a:t>46</a:t>
            </a:fld>
            <a:endParaRPr lang="en-US" altLang="en-US"/>
          </a:p>
        </p:txBody>
      </p:sp>
    </p:spTree>
  </p:cSld>
  <p:clrMapOvr>
    <a:masterClrMapping/>
  </p:clrMapOvr>
  <p:transition spd="slow" advTm="31742"/>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5" descr="D:\predavanja 8. nedelja\yersinija\gr1.jpeg">
            <a:extLst>
              <a:ext uri="{FF2B5EF4-FFF2-40B4-BE49-F238E27FC236}">
                <a16:creationId xmlns:a16="http://schemas.microsoft.com/office/drawing/2014/main" id="{FDEB1410-E036-9DC0-7C5D-137AF17F31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 y="0"/>
            <a:ext cx="9963150" cy="777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Slide Number Placeholder 2">
            <a:extLst>
              <a:ext uri="{FF2B5EF4-FFF2-40B4-BE49-F238E27FC236}">
                <a16:creationId xmlns:a16="http://schemas.microsoft.com/office/drawing/2014/main" id="{8C2D063E-CD93-285E-BBBD-C7B94AC0081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35C802F-7FBA-4531-9B71-25505DE1D53F}" type="slidenum">
              <a:rPr lang="en-US" altLang="en-US" smtClean="0"/>
              <a:pPr/>
              <a:t>47</a:t>
            </a:fld>
            <a:endParaRPr lang="en-US" altLang="en-US"/>
          </a:p>
        </p:txBody>
      </p:sp>
    </p:spTree>
  </p:cSld>
  <p:clrMapOvr>
    <a:masterClrMapping/>
  </p:clrMapOvr>
  <p:transition spd="slow" advTm="49043"/>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9B435-E068-12F7-0AA6-ACAE3A33F5AC}"/>
              </a:ext>
            </a:extLst>
          </p:cNvPr>
          <p:cNvSpPr>
            <a:spLocks noGrp="1"/>
          </p:cNvSpPr>
          <p:nvPr>
            <p:ph type="title"/>
          </p:nvPr>
        </p:nvSpPr>
        <p:spPr/>
        <p:txBody>
          <a:bodyPr/>
          <a:lstStyle/>
          <a:p>
            <a:pPr>
              <a:defRPr/>
            </a:pPr>
            <a:r>
              <a:rPr lang="sr-Cyrl-RS" sz="3200" dirty="0">
                <a:latin typeface="Comic Sans MS" pitchFamily="66" charset="0"/>
              </a:rPr>
              <a:t>Клиничке манифестације јерзиниозе</a:t>
            </a:r>
            <a:endParaRPr lang="en-US" sz="3200" dirty="0">
              <a:latin typeface="Comic Sans MS" pitchFamily="66" charset="0"/>
            </a:endParaRPr>
          </a:p>
        </p:txBody>
      </p:sp>
      <p:sp>
        <p:nvSpPr>
          <p:cNvPr id="64515" name="Content Placeholder 2">
            <a:extLst>
              <a:ext uri="{FF2B5EF4-FFF2-40B4-BE49-F238E27FC236}">
                <a16:creationId xmlns:a16="http://schemas.microsoft.com/office/drawing/2014/main" id="{D08CE730-B4BE-0A49-F77E-6FD0958B7737}"/>
              </a:ext>
            </a:extLst>
          </p:cNvPr>
          <p:cNvSpPr>
            <a:spLocks noGrp="1"/>
          </p:cNvSpPr>
          <p:nvPr>
            <p:ph idx="1"/>
          </p:nvPr>
        </p:nvSpPr>
        <p:spPr>
          <a:xfrm>
            <a:off x="503238" y="2819400"/>
            <a:ext cx="9051925" cy="4495800"/>
          </a:xfrm>
        </p:spPr>
        <p:txBody>
          <a:bodyPr/>
          <a:lstStyle/>
          <a:p>
            <a:r>
              <a:rPr lang="sr-Cyrl-CS" altLang="en-US" sz="2800">
                <a:latin typeface="Tahoma" panose="020B0604030504040204" pitchFamily="34" charset="0"/>
                <a:cs typeface="Tahoma" panose="020B0604030504040204" pitchFamily="34" charset="0"/>
              </a:rPr>
              <a:t>Акутни</a:t>
            </a:r>
            <a:r>
              <a:rPr lang="en-US" altLang="en-US" sz="2800">
                <a:latin typeface="Tahoma" panose="020B0604030504040204" pitchFamily="34" charset="0"/>
                <a:cs typeface="Tahoma" panose="020B0604030504040204" pitchFamily="34" charset="0"/>
              </a:rPr>
              <a:t> ентеритис</a:t>
            </a:r>
          </a:p>
          <a:p>
            <a:pPr>
              <a:buFont typeface="Wingdings 2" panose="05020102010507070707" pitchFamily="18" charset="2"/>
              <a:buNone/>
            </a:pPr>
            <a:endParaRPr lang="en-US" altLang="en-US" sz="2800">
              <a:latin typeface="Tahoma" panose="020B0604030504040204" pitchFamily="34" charset="0"/>
              <a:cs typeface="Tahoma" panose="020B0604030504040204" pitchFamily="34" charset="0"/>
            </a:endParaRPr>
          </a:p>
          <a:p>
            <a:r>
              <a:rPr lang="en-US" altLang="en-US" sz="2800">
                <a:latin typeface="Tahoma" panose="020B0604030504040204" pitchFamily="34" charset="0"/>
                <a:cs typeface="Tahoma" panose="020B0604030504040204" pitchFamily="34" charset="0"/>
              </a:rPr>
              <a:t>Други клинички облици (екстраинтестиналне манифестације)</a:t>
            </a:r>
          </a:p>
          <a:p>
            <a:pPr>
              <a:buFont typeface="Wingdings 2" panose="05020102010507070707" pitchFamily="18" charset="2"/>
              <a:buNone/>
            </a:pPr>
            <a:endParaRPr lang="en-US" altLang="en-US" sz="2800">
              <a:latin typeface="Tahoma" panose="020B0604030504040204" pitchFamily="34" charset="0"/>
              <a:cs typeface="Tahoma" panose="020B0604030504040204" pitchFamily="34" charset="0"/>
            </a:endParaRPr>
          </a:p>
          <a:p>
            <a:r>
              <a:rPr lang="en-US" altLang="en-US" sz="2800">
                <a:latin typeface="Tahoma" panose="020B0604030504040204" pitchFamily="34" charset="0"/>
                <a:cs typeface="Tahoma" panose="020B0604030504040204" pitchFamily="34" charset="0"/>
              </a:rPr>
              <a:t>Постинфективне манифестације</a:t>
            </a:r>
          </a:p>
          <a:p>
            <a:endParaRPr lang="en-US" altLang="en-US" sz="2800">
              <a:latin typeface="Tahoma" panose="020B0604030504040204" pitchFamily="34" charset="0"/>
              <a:cs typeface="Tahoma" panose="020B0604030504040204" pitchFamily="34" charset="0"/>
            </a:endParaRPr>
          </a:p>
        </p:txBody>
      </p:sp>
      <p:sp>
        <p:nvSpPr>
          <p:cNvPr id="64516" name="Slide Number Placeholder 3">
            <a:extLst>
              <a:ext uri="{FF2B5EF4-FFF2-40B4-BE49-F238E27FC236}">
                <a16:creationId xmlns:a16="http://schemas.microsoft.com/office/drawing/2014/main" id="{83CF39B9-B416-7CF4-3499-EAB4CBB5AF2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4BE242B-2484-4F40-A1E4-64B25E51D864}" type="slidenum">
              <a:rPr lang="en-US" altLang="en-US" smtClean="0"/>
              <a:pPr/>
              <a:t>48</a:t>
            </a:fld>
            <a:endParaRPr lang="en-US" altLang="en-US"/>
          </a:p>
        </p:txBody>
      </p:sp>
    </p:spTree>
  </p:cSld>
  <p:clrMapOvr>
    <a:masterClrMapping/>
  </p:clrMapOvr>
  <p:transition spd="slow" advTm="26512"/>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EB277-650B-6735-C5AC-465857AE956F}"/>
              </a:ext>
            </a:extLst>
          </p:cNvPr>
          <p:cNvSpPr>
            <a:spLocks noGrp="1"/>
          </p:cNvSpPr>
          <p:nvPr>
            <p:ph type="title"/>
          </p:nvPr>
        </p:nvSpPr>
        <p:spPr/>
        <p:txBody>
          <a:bodyPr/>
          <a:lstStyle/>
          <a:p>
            <a:pPr>
              <a:defRPr/>
            </a:pPr>
            <a:r>
              <a:rPr lang="sr-Cyrl-RS" sz="3200" dirty="0">
                <a:latin typeface="Comic Sans MS" pitchFamily="66" charset="0"/>
              </a:rPr>
              <a:t>Клиничке манифестације-Акутни ентеритис</a:t>
            </a:r>
            <a:endParaRPr lang="en-US" sz="3200" dirty="0">
              <a:latin typeface="Comic Sans MS" pitchFamily="66" charset="0"/>
            </a:endParaRPr>
          </a:p>
        </p:txBody>
      </p:sp>
      <p:sp>
        <p:nvSpPr>
          <p:cNvPr id="65539" name="Content Placeholder 2">
            <a:extLst>
              <a:ext uri="{FF2B5EF4-FFF2-40B4-BE49-F238E27FC236}">
                <a16:creationId xmlns:a16="http://schemas.microsoft.com/office/drawing/2014/main" id="{429FFCD3-2B00-0023-ACAC-B2E95FFD816F}"/>
              </a:ext>
            </a:extLst>
          </p:cNvPr>
          <p:cNvSpPr>
            <a:spLocks noGrp="1"/>
          </p:cNvSpPr>
          <p:nvPr>
            <p:ph sz="half" idx="1"/>
          </p:nvPr>
        </p:nvSpPr>
        <p:spPr>
          <a:xfrm>
            <a:off x="503238" y="2286000"/>
            <a:ext cx="4983162" cy="5486400"/>
          </a:xfrm>
        </p:spPr>
        <p:txBody>
          <a:bodyPr/>
          <a:lstStyle/>
          <a:p>
            <a:r>
              <a:rPr lang="en-US" altLang="en-US" sz="2000" dirty="0" err="1">
                <a:latin typeface="Tahoma" panose="020B0604030504040204" pitchFamily="34" charset="0"/>
                <a:cs typeface="Tahoma" panose="020B0604030504040204" pitchFamily="34" charset="0"/>
              </a:rPr>
              <a:t>Инкубација</a:t>
            </a:r>
            <a:r>
              <a:rPr lang="en-US" altLang="en-US" sz="2000" dirty="0">
                <a:latin typeface="Tahoma" panose="020B0604030504040204" pitchFamily="34" charset="0"/>
                <a:cs typeface="Tahoma" panose="020B0604030504040204" pitchFamily="34" charset="0"/>
              </a:rPr>
              <a:t> 4 </a:t>
            </a:r>
            <a:r>
              <a:rPr lang="en-US" altLang="en-US" sz="2000" dirty="0" err="1">
                <a:latin typeface="Tahoma" panose="020B0604030504040204" pitchFamily="34" charset="0"/>
                <a:cs typeface="Tahoma" panose="020B0604030504040204" pitchFamily="34" charset="0"/>
              </a:rPr>
              <a:t>до</a:t>
            </a:r>
            <a:r>
              <a:rPr lang="en-US" altLang="en-US" sz="2000" dirty="0">
                <a:latin typeface="Tahoma" panose="020B0604030504040204" pitchFamily="34" charset="0"/>
                <a:cs typeface="Tahoma" panose="020B0604030504040204" pitchFamily="34" charset="0"/>
              </a:rPr>
              <a:t> 7 </a:t>
            </a:r>
            <a:r>
              <a:rPr lang="en-US" altLang="en-US" sz="2000" dirty="0" err="1">
                <a:latin typeface="Tahoma" panose="020B0604030504040204" pitchFamily="34" charset="0"/>
                <a:cs typeface="Tahoma" panose="020B0604030504040204" pitchFamily="34" charset="0"/>
              </a:rPr>
              <a:t>дана</a:t>
            </a:r>
            <a:endParaRPr lang="en-US" altLang="en-US" sz="2000" dirty="0">
              <a:latin typeface="Tahoma" panose="020B0604030504040204" pitchFamily="34" charset="0"/>
              <a:cs typeface="Tahoma" panose="020B0604030504040204" pitchFamily="34" charset="0"/>
            </a:endParaRPr>
          </a:p>
          <a:p>
            <a:pPr>
              <a:buFont typeface="Wingdings 2" panose="05020102010507070707" pitchFamily="18" charset="2"/>
              <a:buNone/>
            </a:pPr>
            <a:endParaRPr lang="en-US" altLang="en-US" sz="2000" dirty="0">
              <a:latin typeface="Tahoma" panose="020B0604030504040204" pitchFamily="34" charset="0"/>
              <a:cs typeface="Tahoma" panose="020B0604030504040204" pitchFamily="34" charset="0"/>
            </a:endParaRPr>
          </a:p>
          <a:p>
            <a:r>
              <a:rPr lang="en-US" altLang="en-US" sz="2000" dirty="0" err="1">
                <a:latin typeface="Tahoma" panose="020B0604030504040204" pitchFamily="34" charset="0"/>
                <a:cs typeface="Tahoma" panose="020B0604030504040204" pitchFamily="34" charset="0"/>
              </a:rPr>
              <a:t>Болест</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траје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од</a:t>
            </a:r>
            <a:r>
              <a:rPr lang="en-US" altLang="en-US" sz="2000" dirty="0">
                <a:latin typeface="Tahoma" panose="020B0604030504040204" pitchFamily="34" charset="0"/>
                <a:cs typeface="Tahoma" panose="020B0604030504040204" pitchFamily="34" charset="0"/>
              </a:rPr>
              <a:t> 7 </a:t>
            </a:r>
            <a:r>
              <a:rPr lang="en-US" altLang="en-US" sz="2000" dirty="0" err="1">
                <a:latin typeface="Tahoma" panose="020B0604030504040204" pitchFamily="34" charset="0"/>
                <a:cs typeface="Tahoma" panose="020B0604030504040204" pitchFamily="34" charset="0"/>
              </a:rPr>
              <a:t>до</a:t>
            </a:r>
            <a:r>
              <a:rPr lang="en-US" altLang="en-US" sz="2000" dirty="0">
                <a:latin typeface="Tahoma" panose="020B0604030504040204" pitchFamily="34" charset="0"/>
                <a:cs typeface="Tahoma" panose="020B0604030504040204" pitchFamily="34" charset="0"/>
              </a:rPr>
              <a:t> 21 </a:t>
            </a:r>
            <a:r>
              <a:rPr lang="en-US" altLang="en-US" sz="2000" dirty="0" err="1">
                <a:latin typeface="Tahoma" panose="020B0604030504040204" pitchFamily="34" charset="0"/>
                <a:cs typeface="Tahoma" panose="020B0604030504040204" pitchFamily="34" charset="0"/>
              </a:rPr>
              <a:t>дан</a:t>
            </a:r>
            <a:endParaRPr lang="en-US" altLang="en-US" sz="2000" dirty="0">
              <a:latin typeface="Tahoma" panose="020B0604030504040204" pitchFamily="34" charset="0"/>
              <a:cs typeface="Tahoma" panose="020B0604030504040204" pitchFamily="34" charset="0"/>
            </a:endParaRPr>
          </a:p>
          <a:p>
            <a:pPr>
              <a:buFont typeface="Wingdings 2" panose="05020102010507070707" pitchFamily="18" charset="2"/>
              <a:buNone/>
            </a:pPr>
            <a:endParaRPr lang="en-US" altLang="en-US" sz="2000" dirty="0">
              <a:latin typeface="Tahoma" panose="020B0604030504040204" pitchFamily="34" charset="0"/>
              <a:cs typeface="Tahoma" panose="020B0604030504040204" pitchFamily="34" charset="0"/>
            </a:endParaRPr>
          </a:p>
          <a:p>
            <a:r>
              <a:rPr lang="sr-Cyrl-CS" altLang="en-US" sz="2000" dirty="0">
                <a:latin typeface="Tahoma" panose="020B0604030504040204" pitchFamily="34" charset="0"/>
                <a:cs typeface="Tahoma" panose="020B0604030504040204" pitchFamily="34" charset="0"/>
              </a:rPr>
              <a:t>Изражени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општи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симптоми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инфекције</a:t>
            </a:r>
            <a:endParaRPr lang="en-US" altLang="en-US" sz="2000" dirty="0">
              <a:latin typeface="Tahoma" panose="020B0604030504040204" pitchFamily="34" charset="0"/>
              <a:cs typeface="Tahoma" panose="020B0604030504040204" pitchFamily="34" charset="0"/>
            </a:endParaRPr>
          </a:p>
          <a:p>
            <a:pPr>
              <a:buFont typeface="Wingdings 2" panose="05020102010507070707" pitchFamily="18" charset="2"/>
              <a:buNone/>
            </a:pPr>
            <a:endParaRPr lang="en-US" altLang="en-US" sz="2000" dirty="0">
              <a:latin typeface="Tahoma" panose="020B0604030504040204" pitchFamily="34" charset="0"/>
              <a:cs typeface="Tahoma" panose="020B0604030504040204" pitchFamily="34" charset="0"/>
            </a:endParaRPr>
          </a:p>
          <a:p>
            <a:r>
              <a:rPr lang="en-US" altLang="en-US" sz="2000" dirty="0" err="1">
                <a:latin typeface="Tahoma" panose="020B0604030504040204" pitchFamily="34" charset="0"/>
                <a:cs typeface="Tahoma" panose="020B0604030504040204" pitchFamily="34" charset="0"/>
              </a:rPr>
              <a:t>Дијареални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синдром-Ентерични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тип</a:t>
            </a:r>
            <a:r>
              <a:rPr lang="en-US" altLang="en-US" sz="2000" dirty="0">
                <a:latin typeface="Tahoma" panose="020B0604030504040204" pitchFamily="34" charset="0"/>
                <a:cs typeface="Tahoma" panose="020B0604030504040204" pitchFamily="34" charset="0"/>
              </a:rPr>
              <a:t> II</a:t>
            </a:r>
          </a:p>
          <a:p>
            <a:pPr>
              <a:buFont typeface="Wingdings 2" panose="05020102010507070707" pitchFamily="18" charset="2"/>
              <a:buNone/>
            </a:pPr>
            <a:endParaRPr lang="en-US" altLang="en-US" sz="2000" dirty="0">
              <a:latin typeface="Tahoma" panose="020B0604030504040204" pitchFamily="34" charset="0"/>
              <a:cs typeface="Tahoma" panose="020B0604030504040204" pitchFamily="34" charset="0"/>
            </a:endParaRPr>
          </a:p>
          <a:p>
            <a:r>
              <a:rPr lang="en-US" altLang="en-US" sz="2000" dirty="0" err="1">
                <a:latin typeface="Tahoma" panose="020B0604030504040204" pitchFamily="34" charset="0"/>
                <a:cs typeface="Tahoma" panose="020B0604030504040204" pitchFamily="34" charset="0"/>
              </a:rPr>
              <a:t>Псеудоапендицитис</a:t>
            </a:r>
            <a:endParaRPr lang="en-US" altLang="en-US" sz="2000" dirty="0">
              <a:latin typeface="Tahoma" panose="020B0604030504040204" pitchFamily="34" charset="0"/>
              <a:cs typeface="Tahoma" panose="020B0604030504040204" pitchFamily="34" charset="0"/>
            </a:endParaRPr>
          </a:p>
          <a:p>
            <a:pPr>
              <a:buFont typeface="Wingdings 2" panose="05020102010507070707" pitchFamily="18" charset="2"/>
              <a:buNone/>
            </a:pPr>
            <a:endParaRPr lang="en-US" altLang="en-US" sz="2000" dirty="0">
              <a:latin typeface="Tahoma" panose="020B0604030504040204" pitchFamily="34" charset="0"/>
              <a:cs typeface="Tahoma" panose="020B0604030504040204" pitchFamily="34" charset="0"/>
            </a:endParaRPr>
          </a:p>
          <a:p>
            <a:r>
              <a:rPr lang="en-US" altLang="en-US" sz="2000" dirty="0" err="1">
                <a:latin typeface="Tahoma" panose="020B0604030504040204" pitchFamily="34" charset="0"/>
                <a:cs typeface="Tahoma" panose="020B0604030504040204" pitchFamily="34" charset="0"/>
              </a:rPr>
              <a:t>Компликације-ректорагија</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перфорација</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илеума</a:t>
            </a:r>
            <a:endParaRPr lang="en-US" altLang="en-US" sz="2000" dirty="0">
              <a:latin typeface="Tahoma" panose="020B0604030504040204" pitchFamily="34" charset="0"/>
              <a:cs typeface="Tahoma" panose="020B0604030504040204" pitchFamily="34" charset="0"/>
            </a:endParaRPr>
          </a:p>
          <a:p>
            <a:endParaRPr lang="en-US" altLang="en-US" dirty="0"/>
          </a:p>
          <a:p>
            <a:endParaRPr lang="en-US" altLang="en-US" dirty="0"/>
          </a:p>
        </p:txBody>
      </p:sp>
      <p:pic>
        <p:nvPicPr>
          <p:cNvPr id="5" name="Content Placeholder 4" descr="12-3.jpg">
            <a:extLst>
              <a:ext uri="{FF2B5EF4-FFF2-40B4-BE49-F238E27FC236}">
                <a16:creationId xmlns:a16="http://schemas.microsoft.com/office/drawing/2014/main" id="{9FAA058C-959B-84C6-EB3E-BBE82C2F51C3}"/>
              </a:ext>
            </a:extLst>
          </p:cNvPr>
          <p:cNvPicPr>
            <a:picLocks noGrp="1" noChangeAspect="1"/>
          </p:cNvPicPr>
          <p:nvPr>
            <p:ph sz="half" idx="2"/>
          </p:nvPr>
        </p:nvPicPr>
        <p:blipFill>
          <a:blip r:embed="rId3" cstate="print"/>
          <a:stretch>
            <a:fillRect/>
          </a:stretch>
        </p:blipFill>
        <p:spPr>
          <a:xfrm>
            <a:off x="5802629" y="2362200"/>
            <a:ext cx="3657601" cy="2438400"/>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5541" name="Text Placeholder 6">
            <a:extLst>
              <a:ext uri="{FF2B5EF4-FFF2-40B4-BE49-F238E27FC236}">
                <a16:creationId xmlns:a16="http://schemas.microsoft.com/office/drawing/2014/main" id="{C8A92CFC-D69B-C579-830C-ED7C08E0C6EA}"/>
              </a:ext>
            </a:extLst>
          </p:cNvPr>
          <p:cNvSpPr txBox="1">
            <a:spLocks/>
          </p:cNvSpPr>
          <p:nvPr/>
        </p:nvSpPr>
        <p:spPr bwMode="auto">
          <a:xfrm>
            <a:off x="5486400" y="4953000"/>
            <a:ext cx="4267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98475" indent="-427038">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accent1"/>
              </a:buClr>
              <a:buSzPct val="80000"/>
              <a:buFont typeface="Wingdings 2" panose="05020102010507070707" pitchFamily="18" charset="2"/>
              <a:buChar char=""/>
            </a:pPr>
            <a:r>
              <a:rPr lang="en-US" altLang="en-US">
                <a:latin typeface="Tahoma" panose="020B0604030504040204" pitchFamily="34" charset="0"/>
                <a:cs typeface="Tahoma" panose="020B0604030504040204" pitchFamily="34" charset="0"/>
              </a:rPr>
              <a:t>Мезентеријални лимфаденитис са супуративним грануломом код ентеритиса изазваног </a:t>
            </a:r>
            <a:r>
              <a:rPr lang="en-US" altLang="en-US" i="1">
                <a:latin typeface="Tahoma" panose="020B0604030504040204" pitchFamily="34" charset="0"/>
                <a:cs typeface="Tahoma" panose="020B0604030504040204" pitchFamily="34" charset="0"/>
              </a:rPr>
              <a:t>Yersinia enterocolitisa </a:t>
            </a: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a:p>
            <a:pPr eaLnBrk="1" hangingPunct="1">
              <a:spcBef>
                <a:spcPct val="20000"/>
              </a:spcBef>
              <a:buClr>
                <a:schemeClr val="accent1"/>
              </a:buClr>
              <a:buSzPct val="80000"/>
              <a:buFont typeface="Wingdings 2" panose="05020102010507070707" pitchFamily="18" charset="2"/>
              <a:buChar char=""/>
            </a:pPr>
            <a:endParaRPr lang="en-US" altLang="en-US" sz="2000" b="1">
              <a:latin typeface="Tahoma" panose="020B0604030504040204" pitchFamily="34" charset="0"/>
              <a:cs typeface="Tahoma" panose="020B0604030504040204" pitchFamily="34" charset="0"/>
            </a:endParaRPr>
          </a:p>
        </p:txBody>
      </p:sp>
      <p:sp>
        <p:nvSpPr>
          <p:cNvPr id="65542" name="Slide Number Placeholder 5">
            <a:extLst>
              <a:ext uri="{FF2B5EF4-FFF2-40B4-BE49-F238E27FC236}">
                <a16:creationId xmlns:a16="http://schemas.microsoft.com/office/drawing/2014/main" id="{9513B81C-0B2D-DB00-5F66-1D8E70C1105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0574DB2-0F50-4E21-9C7C-D6DED9CE6120}" type="slidenum">
              <a:rPr lang="en-US" altLang="en-US" smtClean="0"/>
              <a:pPr/>
              <a:t>49</a:t>
            </a:fld>
            <a:endParaRPr lang="en-US" altLang="en-US"/>
          </a:p>
        </p:txBody>
      </p:sp>
    </p:spTree>
  </p:cSld>
  <p:clrMapOvr>
    <a:masterClrMapping/>
  </p:clrMapOvr>
  <p:transition spd="slow" advTm="4039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DCC0A-45B7-2725-C3DA-026374031642}"/>
              </a:ext>
            </a:extLst>
          </p:cNvPr>
          <p:cNvSpPr>
            <a:spLocks noGrp="1"/>
          </p:cNvSpPr>
          <p:nvPr>
            <p:ph type="title"/>
          </p:nvPr>
        </p:nvSpPr>
        <p:spPr>
          <a:xfrm>
            <a:off x="503238" y="303213"/>
            <a:ext cx="9051925" cy="1585912"/>
          </a:xfrm>
        </p:spPr>
        <p:txBody>
          <a:bodyPr/>
          <a:lstStyle/>
          <a:p>
            <a:pPr marL="539977" eaLnBrk="1" fontAlgn="auto" hangingPunct="1">
              <a:spcAft>
                <a:spcPts val="0"/>
              </a:spcAft>
              <a:defRPr/>
            </a:pPr>
            <a:r>
              <a:rPr lang="sr-Cyrl-RS" dirty="0">
                <a:solidFill>
                  <a:schemeClr val="accent1">
                    <a:tint val="83000"/>
                    <a:satMod val="150000"/>
                  </a:schemeClr>
                </a:solidFill>
              </a:rPr>
              <a:t>Инвазивне цревне инфекције</a:t>
            </a:r>
            <a:endParaRPr lang="en-US" dirty="0">
              <a:solidFill>
                <a:schemeClr val="accent1">
                  <a:tint val="83000"/>
                  <a:satMod val="150000"/>
                </a:schemeClr>
              </a:solidFill>
            </a:endParaRPr>
          </a:p>
        </p:txBody>
      </p:sp>
      <p:sp>
        <p:nvSpPr>
          <p:cNvPr id="13315" name="Content Placeholder 2">
            <a:extLst>
              <a:ext uri="{FF2B5EF4-FFF2-40B4-BE49-F238E27FC236}">
                <a16:creationId xmlns:a16="http://schemas.microsoft.com/office/drawing/2014/main" id="{B6A91A26-7F3D-2B87-8EC2-776567AD4B7C}"/>
              </a:ext>
            </a:extLst>
          </p:cNvPr>
          <p:cNvSpPr>
            <a:spLocks noGrp="1"/>
          </p:cNvSpPr>
          <p:nvPr>
            <p:ph idx="1"/>
          </p:nvPr>
        </p:nvSpPr>
        <p:spPr>
          <a:xfrm>
            <a:off x="503238" y="2133600"/>
            <a:ext cx="9051925" cy="5181600"/>
          </a:xfrm>
        </p:spPr>
        <p:txBody>
          <a:bodyPr/>
          <a:lstStyle/>
          <a:p>
            <a:pPr eaLnBrk="1" hangingPunct="1"/>
            <a:r>
              <a:rPr lang="en-US" altLang="en-US" sz="2400">
                <a:latin typeface="Tahoma" panose="020B0604030504040204" pitchFamily="34" charset="0"/>
                <a:cs typeface="Tahoma" panose="020B0604030504040204" pitchFamily="34" charset="0"/>
              </a:rPr>
              <a:t>Трубушни тифус</a:t>
            </a:r>
          </a:p>
          <a:p>
            <a:pPr eaLnBrk="1" hangingPunct="1"/>
            <a:r>
              <a:rPr lang="en-US" altLang="en-US" sz="2400">
                <a:latin typeface="Tahoma" panose="020B0604030504040204" pitchFamily="34" charset="0"/>
                <a:cs typeface="Tahoma" panose="020B0604030504040204" pitchFamily="34" charset="0"/>
              </a:rPr>
              <a:t>Салмонелоза</a:t>
            </a:r>
          </a:p>
          <a:p>
            <a:pPr eaLnBrk="1" hangingPunct="1"/>
            <a:r>
              <a:rPr lang="en-US" altLang="en-US" sz="2400">
                <a:latin typeface="Tahoma" panose="020B0604030504040204" pitchFamily="34" charset="0"/>
                <a:cs typeface="Tahoma" panose="020B0604030504040204" pitchFamily="34" charset="0"/>
              </a:rPr>
              <a:t>Кампилобактер јејуни</a:t>
            </a:r>
          </a:p>
          <a:p>
            <a:pPr eaLnBrk="1" hangingPunct="1"/>
            <a:r>
              <a:rPr lang="en-US" altLang="en-US" sz="2400">
                <a:latin typeface="Tahoma" panose="020B0604030504040204" pitchFamily="34" charset="0"/>
                <a:cs typeface="Tahoma" panose="020B0604030504040204" pitchFamily="34" charset="0"/>
              </a:rPr>
              <a:t>Јерсиниоза</a:t>
            </a:r>
          </a:p>
          <a:p>
            <a:pPr eaLnBrk="1" hangingPunct="1"/>
            <a:r>
              <a:rPr lang="en-US" altLang="en-US" sz="2400">
                <a:latin typeface="Tahoma" panose="020B0604030504040204" pitchFamily="34" charset="0"/>
                <a:cs typeface="Tahoma" panose="020B0604030504040204" pitchFamily="34" charset="0"/>
              </a:rPr>
              <a:t>Ентерохеморагична </a:t>
            </a:r>
            <a:r>
              <a:rPr lang="en-US" altLang="en-US" sz="2400" i="1">
                <a:latin typeface="Tahoma" panose="020B0604030504040204" pitchFamily="34" charset="0"/>
                <a:cs typeface="Tahoma" panose="020B0604030504040204" pitchFamily="34" charset="0"/>
              </a:rPr>
              <a:t>Esherichia colli</a:t>
            </a:r>
          </a:p>
          <a:p>
            <a:pPr eaLnBrk="1" hangingPunct="1"/>
            <a:r>
              <a:rPr lang="sr-Cyrl-RS" altLang="en-US" sz="2400">
                <a:latin typeface="Tahoma" panose="020B0604030504040204" pitchFamily="34" charset="0"/>
                <a:cs typeface="Tahoma" panose="020B0604030504040204" pitchFamily="34" charset="0"/>
              </a:rPr>
              <a:t>Инфекција црева изазвана </a:t>
            </a:r>
            <a:r>
              <a:rPr lang="sr-Latn-RS" altLang="en-US" sz="2400" i="1">
                <a:latin typeface="Tahoma" panose="020B0604030504040204" pitchFamily="34" charset="0"/>
                <a:cs typeface="Tahoma" panose="020B0604030504040204" pitchFamily="34" charset="0"/>
              </a:rPr>
              <a:t>Cl. </a:t>
            </a:r>
            <a:r>
              <a:rPr lang="en-US" altLang="en-US" sz="2400" i="1">
                <a:latin typeface="Tahoma" panose="020B0604030504040204" pitchFamily="34" charset="0"/>
                <a:cs typeface="Tahoma" panose="020B0604030504040204" pitchFamily="34" charset="0"/>
              </a:rPr>
              <a:t>D</a:t>
            </a:r>
            <a:r>
              <a:rPr lang="sr-Latn-RS" altLang="en-US" sz="2400" i="1">
                <a:latin typeface="Tahoma" panose="020B0604030504040204" pitchFamily="34" charset="0"/>
                <a:cs typeface="Tahoma" panose="020B0604030504040204" pitchFamily="34" charset="0"/>
              </a:rPr>
              <a:t>ifficile </a:t>
            </a:r>
            <a:endParaRPr lang="en-US" altLang="en-US" sz="2400" i="1">
              <a:latin typeface="Tahoma" panose="020B0604030504040204" pitchFamily="34" charset="0"/>
              <a:cs typeface="Tahoma" panose="020B0604030504040204" pitchFamily="34" charset="0"/>
            </a:endParaRPr>
          </a:p>
        </p:txBody>
      </p:sp>
      <p:sp>
        <p:nvSpPr>
          <p:cNvPr id="13316" name="Slide Number Placeholder 3">
            <a:extLst>
              <a:ext uri="{FF2B5EF4-FFF2-40B4-BE49-F238E27FC236}">
                <a16:creationId xmlns:a16="http://schemas.microsoft.com/office/drawing/2014/main" id="{3C4DB1D1-AA8D-BE23-CF9C-A0F04AE734B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9137675-2A87-4FB7-86A7-065E201AEB9A}" type="slidenum">
              <a:rPr lang="en-US" altLang="en-US" smtClean="0"/>
              <a:pPr/>
              <a:t>5</a:t>
            </a:fld>
            <a:endParaRPr lang="en-US" altLang="en-US"/>
          </a:p>
        </p:txBody>
      </p:sp>
    </p:spTree>
  </p:cSld>
  <p:clrMapOvr>
    <a:masterClrMapping/>
  </p:clrMapOvr>
  <p:transition spd="slow" advTm="15450"/>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B22CB-4C59-1574-F4DD-6A55CF71206D}"/>
              </a:ext>
            </a:extLst>
          </p:cNvPr>
          <p:cNvSpPr>
            <a:spLocks noGrp="1"/>
          </p:cNvSpPr>
          <p:nvPr>
            <p:ph type="title"/>
          </p:nvPr>
        </p:nvSpPr>
        <p:spPr/>
        <p:txBody>
          <a:bodyPr/>
          <a:lstStyle/>
          <a:p>
            <a:pPr>
              <a:defRPr/>
            </a:pPr>
            <a:r>
              <a:rPr lang="sr-Cyrl-RS" sz="3200" dirty="0">
                <a:latin typeface="Comic Sans MS" pitchFamily="66" charset="0"/>
              </a:rPr>
              <a:t>Клиничке манифестације</a:t>
            </a:r>
            <a:endParaRPr lang="en-US" sz="3200" dirty="0"/>
          </a:p>
        </p:txBody>
      </p:sp>
      <p:sp>
        <p:nvSpPr>
          <p:cNvPr id="67587" name="Content Placeholder 2">
            <a:extLst>
              <a:ext uri="{FF2B5EF4-FFF2-40B4-BE49-F238E27FC236}">
                <a16:creationId xmlns:a16="http://schemas.microsoft.com/office/drawing/2014/main" id="{234A6AE2-D4CE-0476-D7DE-38A9E4D5741C}"/>
              </a:ext>
            </a:extLst>
          </p:cNvPr>
          <p:cNvSpPr>
            <a:spLocks noGrp="1"/>
          </p:cNvSpPr>
          <p:nvPr>
            <p:ph sz="half" idx="1"/>
          </p:nvPr>
        </p:nvSpPr>
        <p:spPr>
          <a:xfrm>
            <a:off x="0" y="1952625"/>
            <a:ext cx="4945063" cy="5129213"/>
          </a:xfrm>
        </p:spPr>
        <p:txBody>
          <a:bodyPr/>
          <a:lstStyle/>
          <a:p>
            <a:r>
              <a:rPr lang="en-US" altLang="en-US" sz="2400" b="1">
                <a:solidFill>
                  <a:srgbClr val="FF5698"/>
                </a:solidFill>
                <a:latin typeface="Tahoma" panose="020B0604030504040204" pitchFamily="34" charset="0"/>
                <a:cs typeface="Tahoma" panose="020B0604030504040204" pitchFamily="34" charset="0"/>
              </a:rPr>
              <a:t>Друге клиничке манифестације</a:t>
            </a:r>
          </a:p>
          <a:p>
            <a:pPr>
              <a:buFont typeface="Wingdings 2" panose="05020102010507070707" pitchFamily="18" charset="2"/>
              <a:buNone/>
            </a:pPr>
            <a:endParaRPr lang="en-US" altLang="en-US" sz="2400" b="1">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Акутни фарингитис без интестиналних поремећаја</a:t>
            </a:r>
          </a:p>
          <a:p>
            <a:pPr>
              <a:buFont typeface="Wingdings" panose="05000000000000000000" pitchFamily="2" charset="2"/>
              <a:buChar char="ü"/>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Септикемија</a:t>
            </a:r>
          </a:p>
          <a:p>
            <a:pPr>
              <a:buFont typeface="Wingdings" panose="05000000000000000000" pitchFamily="2" charset="2"/>
              <a:buChar char="ü"/>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Фокалне инфекције различитих органа</a:t>
            </a:r>
          </a:p>
          <a:p>
            <a:endParaRPr lang="en-US" altLang="en-US"/>
          </a:p>
        </p:txBody>
      </p:sp>
      <p:sp>
        <p:nvSpPr>
          <p:cNvPr id="67588" name="Content Placeholder 3">
            <a:extLst>
              <a:ext uri="{FF2B5EF4-FFF2-40B4-BE49-F238E27FC236}">
                <a16:creationId xmlns:a16="http://schemas.microsoft.com/office/drawing/2014/main" id="{B375862C-6075-9BF1-2E49-55F760074627}"/>
              </a:ext>
            </a:extLst>
          </p:cNvPr>
          <p:cNvSpPr>
            <a:spLocks noGrp="1"/>
          </p:cNvSpPr>
          <p:nvPr>
            <p:ph sz="half" idx="2"/>
          </p:nvPr>
        </p:nvSpPr>
        <p:spPr>
          <a:xfrm>
            <a:off x="5113338" y="1952625"/>
            <a:ext cx="4441825" cy="5129213"/>
          </a:xfrm>
        </p:spPr>
        <p:txBody>
          <a:bodyPr/>
          <a:lstStyle/>
          <a:p>
            <a:r>
              <a:rPr lang="en-US" altLang="en-US" sz="2400" b="1">
                <a:solidFill>
                  <a:srgbClr val="FF5698"/>
                </a:solidFill>
                <a:latin typeface="Tahoma" panose="020B0604030504040204" pitchFamily="34" charset="0"/>
                <a:cs typeface="Tahoma" panose="020B0604030504040204" pitchFamily="34" charset="0"/>
              </a:rPr>
              <a:t>Постинфективне манифестације</a:t>
            </a:r>
          </a:p>
          <a:p>
            <a:pPr>
              <a:buFont typeface="Wingdings 2" panose="05020102010507070707" pitchFamily="18" charset="2"/>
              <a:buNone/>
            </a:pPr>
            <a:endParaRPr lang="en-US" altLang="en-US">
              <a:solidFill>
                <a:srgbClr val="FF5698"/>
              </a:solidFill>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Реактивни артритис</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Еритема нодозум</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Тироидитис</a:t>
            </a:r>
          </a:p>
        </p:txBody>
      </p:sp>
      <p:sp>
        <p:nvSpPr>
          <p:cNvPr id="67589" name="Slide Number Placeholder 4">
            <a:extLst>
              <a:ext uri="{FF2B5EF4-FFF2-40B4-BE49-F238E27FC236}">
                <a16:creationId xmlns:a16="http://schemas.microsoft.com/office/drawing/2014/main" id="{42354427-4486-D5F6-6CAE-1EBAD3F265D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F0F7D8F-F9A4-46AF-A22A-826A3031AA83}" type="slidenum">
              <a:rPr lang="en-US" altLang="en-US" smtClean="0"/>
              <a:pPr/>
              <a:t>50</a:t>
            </a:fld>
            <a:endParaRPr lang="en-US" altLang="en-US"/>
          </a:p>
        </p:txBody>
      </p:sp>
    </p:spTree>
  </p:cSld>
  <p:clrMapOvr>
    <a:masterClrMapping/>
  </p:clrMapOvr>
  <p:transition spd="slow" advTm="44315"/>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3067D-85F2-0DDE-3AF2-80F9D292F9F1}"/>
              </a:ext>
            </a:extLst>
          </p:cNvPr>
          <p:cNvSpPr>
            <a:spLocks noGrp="1"/>
          </p:cNvSpPr>
          <p:nvPr>
            <p:ph type="title"/>
          </p:nvPr>
        </p:nvSpPr>
        <p:spPr/>
        <p:txBody>
          <a:bodyPr/>
          <a:lstStyle/>
          <a:p>
            <a:pPr>
              <a:defRPr/>
            </a:pPr>
            <a:r>
              <a:rPr lang="sr-Cyrl-RS" sz="3200" dirty="0">
                <a:latin typeface="Comic Sans MS" pitchFamily="66" charset="0"/>
              </a:rPr>
              <a:t>Дијагноза јерсиниоза</a:t>
            </a:r>
            <a:endParaRPr lang="en-US" sz="3200" dirty="0">
              <a:latin typeface="Comic Sans MS" pitchFamily="66" charset="0"/>
            </a:endParaRPr>
          </a:p>
        </p:txBody>
      </p:sp>
      <p:sp>
        <p:nvSpPr>
          <p:cNvPr id="68611" name="Content Placeholder 2">
            <a:extLst>
              <a:ext uri="{FF2B5EF4-FFF2-40B4-BE49-F238E27FC236}">
                <a16:creationId xmlns:a16="http://schemas.microsoft.com/office/drawing/2014/main" id="{8CF16248-BEFB-A203-34CD-8181A09B3AC8}"/>
              </a:ext>
            </a:extLst>
          </p:cNvPr>
          <p:cNvSpPr>
            <a:spLocks noGrp="1"/>
          </p:cNvSpPr>
          <p:nvPr>
            <p:ph sz="half" idx="1"/>
          </p:nvPr>
        </p:nvSpPr>
        <p:spPr>
          <a:xfrm>
            <a:off x="0" y="2438400"/>
            <a:ext cx="6324600" cy="4643438"/>
          </a:xfrm>
        </p:spPr>
        <p:txBody>
          <a:bodyPr/>
          <a:lstStyle/>
          <a:p>
            <a:r>
              <a:rPr lang="en-US" altLang="en-US" sz="2400" b="1">
                <a:latin typeface="Tahoma" panose="020B0604030504040204" pitchFamily="34" charset="0"/>
                <a:cs typeface="Tahoma" panose="020B0604030504040204" pitchFamily="34" charset="0"/>
              </a:rPr>
              <a:t>Микробиолошке анализе</a:t>
            </a:r>
            <a:r>
              <a:rPr lang="en-US" altLang="en-US" sz="2400">
                <a:latin typeface="Tahoma" panose="020B0604030504040204" pitchFamily="34" charset="0"/>
                <a:cs typeface="Tahoma" panose="020B0604030504040204" pitchFamily="34" charset="0"/>
              </a:rPr>
              <a:t>-изолација из копрокултуре, хемокултуре, лимфни чворови, пунктат</a:t>
            </a:r>
          </a:p>
          <a:p>
            <a:endParaRPr lang="en-US" altLang="en-US" sz="2400">
              <a:latin typeface="Tahoma" panose="020B0604030504040204" pitchFamily="34" charset="0"/>
              <a:cs typeface="Tahoma" panose="020B0604030504040204" pitchFamily="34" charset="0"/>
            </a:endParaRPr>
          </a:p>
          <a:p>
            <a:r>
              <a:rPr lang="en-US" altLang="en-US" sz="2400" b="1">
                <a:latin typeface="Tahoma" panose="020B0604030504040204" pitchFamily="34" charset="0"/>
                <a:cs typeface="Tahoma" panose="020B0604030504040204" pitchFamily="34" charset="0"/>
              </a:rPr>
              <a:t>Серолошке анализе</a:t>
            </a:r>
          </a:p>
          <a:p>
            <a:r>
              <a:rPr lang="en-US" altLang="en-US" sz="2400">
                <a:latin typeface="Tahoma" panose="020B0604030504040204" pitchFamily="34" charset="0"/>
                <a:cs typeface="Tahoma" panose="020B0604030504040204" pitchFamily="34" charset="0"/>
              </a:rPr>
              <a:t>Реакција аглутинације (специфичан О антиген)</a:t>
            </a:r>
          </a:p>
          <a:p>
            <a:r>
              <a:rPr lang="en-US" altLang="en-US" sz="2400">
                <a:latin typeface="Tahoma" panose="020B0604030504040204" pitchFamily="34" charset="0"/>
                <a:cs typeface="Tahoma" panose="020B0604030504040204" pitchFamily="34" charset="0"/>
              </a:rPr>
              <a:t>ЕLISA, Wblot IgM и IgG</a:t>
            </a:r>
          </a:p>
        </p:txBody>
      </p:sp>
      <p:pic>
        <p:nvPicPr>
          <p:cNvPr id="5" name="Content Placeholder 4" descr="103579199-yersinia-enterocolitica-bacteria-3d-illustration-gram-negative-bacteria-of-enterobacteriaceae-family.jpg">
            <a:extLst>
              <a:ext uri="{FF2B5EF4-FFF2-40B4-BE49-F238E27FC236}">
                <a16:creationId xmlns:a16="http://schemas.microsoft.com/office/drawing/2014/main" id="{39AABEEE-866B-24B9-1908-54665D8D97D1}"/>
              </a:ext>
            </a:extLst>
          </p:cNvPr>
          <p:cNvPicPr>
            <a:picLocks noGrp="1" noChangeAspect="1"/>
          </p:cNvPicPr>
          <p:nvPr>
            <p:ph sz="half" idx="2"/>
          </p:nvPr>
        </p:nvPicPr>
        <p:blipFill>
          <a:blip r:embed="rId2" cstate="print"/>
          <a:stretch>
            <a:fillRect/>
          </a:stretch>
        </p:blipFill>
        <p:spPr>
          <a:xfrm>
            <a:off x="6705600" y="5257801"/>
            <a:ext cx="3352800" cy="2514600"/>
          </a:xfrm>
          <a:prstGeom prst="snip2DiagRect">
            <a:avLst/>
          </a:prstGeom>
          <a:solidFill>
            <a:srgbClr val="FFFFFF">
              <a:shade val="85000"/>
            </a:srgbClr>
          </a:solidFill>
          <a:ln w="88900" cap="sq">
            <a:solidFill>
              <a:srgbClr val="FFFFFF"/>
            </a:solidFill>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0421" name="Picture 5" descr="D:\predavanja 8. nedelja\yersinija\735308.fig.004.jpg">
            <a:extLst>
              <a:ext uri="{FF2B5EF4-FFF2-40B4-BE49-F238E27FC236}">
                <a16:creationId xmlns:a16="http://schemas.microsoft.com/office/drawing/2014/main" id="{C5A89951-8193-62A5-9F29-4F8A80FA9148}"/>
              </a:ext>
            </a:extLst>
          </p:cNvPr>
          <p:cNvPicPr>
            <a:picLocks noChangeAspect="1" noChangeArrowheads="1"/>
          </p:cNvPicPr>
          <p:nvPr/>
        </p:nvPicPr>
        <p:blipFill>
          <a:blip r:embed="rId3" cstate="print"/>
          <a:srcRect/>
          <a:stretch>
            <a:fillRect/>
          </a:stretch>
        </p:blipFill>
        <p:spPr bwMode="auto">
          <a:xfrm>
            <a:off x="6665173" y="2286000"/>
            <a:ext cx="3393227" cy="2748159"/>
          </a:xfrm>
          <a:prstGeom prst="snip2DiagRect">
            <a:avLst>
              <a:gd name="adj1" fmla="val 8538"/>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8614" name="Slide Number Placeholder 5">
            <a:extLst>
              <a:ext uri="{FF2B5EF4-FFF2-40B4-BE49-F238E27FC236}">
                <a16:creationId xmlns:a16="http://schemas.microsoft.com/office/drawing/2014/main" id="{ADBD97F3-39DB-8391-2B32-9C55A01D24B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58C6B84-9238-4727-BC6B-DB18324AE12D}" type="slidenum">
              <a:rPr lang="en-US" altLang="en-US" smtClean="0"/>
              <a:pPr/>
              <a:t>51</a:t>
            </a:fld>
            <a:endParaRPr lang="en-US" altLang="en-US"/>
          </a:p>
        </p:txBody>
      </p:sp>
    </p:spTree>
  </p:cSld>
  <p:clrMapOvr>
    <a:masterClrMapping/>
  </p:clrMapOvr>
  <p:transition spd="slow" advTm="24107"/>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B7CBA-9CFF-2DD5-89DF-A157574A1C6A}"/>
              </a:ext>
            </a:extLst>
          </p:cNvPr>
          <p:cNvSpPr>
            <a:spLocks noGrp="1"/>
          </p:cNvSpPr>
          <p:nvPr>
            <p:ph type="title"/>
          </p:nvPr>
        </p:nvSpPr>
        <p:spPr/>
        <p:txBody>
          <a:bodyPr/>
          <a:lstStyle/>
          <a:p>
            <a:pPr>
              <a:defRPr/>
            </a:pPr>
            <a:r>
              <a:rPr lang="sr-Cyrl-RS" dirty="0"/>
              <a:t>Терапија јерсиниозе</a:t>
            </a:r>
            <a:endParaRPr lang="en-US" dirty="0"/>
          </a:p>
        </p:txBody>
      </p:sp>
      <p:sp>
        <p:nvSpPr>
          <p:cNvPr id="69635" name="Content Placeholder 2">
            <a:extLst>
              <a:ext uri="{FF2B5EF4-FFF2-40B4-BE49-F238E27FC236}">
                <a16:creationId xmlns:a16="http://schemas.microsoft.com/office/drawing/2014/main" id="{0778317A-7B1E-B2BB-BDC3-A0E4BF2F07FA}"/>
              </a:ext>
            </a:extLst>
          </p:cNvPr>
          <p:cNvSpPr>
            <a:spLocks noGrp="1"/>
          </p:cNvSpPr>
          <p:nvPr>
            <p:ph sz="half" idx="1"/>
          </p:nvPr>
        </p:nvSpPr>
        <p:spPr>
          <a:xfrm>
            <a:off x="503238" y="1952625"/>
            <a:ext cx="8259762" cy="5129213"/>
          </a:xfrm>
        </p:spPr>
        <p:txBody>
          <a:bodyPr/>
          <a:lstStyle/>
          <a:p>
            <a:r>
              <a:rPr lang="en-US" altLang="en-US" sz="2400">
                <a:latin typeface="Tahoma" panose="020B0604030504040204" pitchFamily="34" charset="0"/>
                <a:cs typeface="Tahoma" panose="020B0604030504040204" pitchFamily="34" charset="0"/>
              </a:rPr>
              <a:t>Ентеритис је углавном самоограничавајућа болест</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Симптоматска терапија (пробиотици, надокнада течности и електролита, хигијенско-дијететски режим)</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Болесници са дисеминованим облицима обавезно лечење антибиотском терапијом</a:t>
            </a:r>
          </a:p>
          <a:p>
            <a:endParaRPr lang="en-US" altLang="en-US" sz="2400">
              <a:latin typeface="Tahoma" panose="020B0604030504040204" pitchFamily="34" charset="0"/>
              <a:cs typeface="Tahoma" panose="020B0604030504040204" pitchFamily="34" charset="0"/>
            </a:endParaRPr>
          </a:p>
          <a:p>
            <a:r>
              <a:rPr lang="en-US" altLang="en-US" sz="2400" i="1">
                <a:latin typeface="Tahoma" panose="020B0604030504040204" pitchFamily="34" charset="0"/>
                <a:cs typeface="Tahoma" panose="020B0604030504040204" pitchFamily="34" charset="0"/>
              </a:rPr>
              <a:t>аmp. Gentamicin 5mg/kg tt</a:t>
            </a:r>
          </a:p>
          <a:p>
            <a:r>
              <a:rPr lang="en-US" altLang="en-US" sz="2400" i="1">
                <a:latin typeface="Tahoma" panose="020B0604030504040204" pitchFamily="34" charset="0"/>
                <a:cs typeface="Tahoma" panose="020B0604030504040204" pitchFamily="34" charset="0"/>
              </a:rPr>
              <a:t>аmp. Chloramphenicol 50mg/kg tt </a:t>
            </a:r>
          </a:p>
        </p:txBody>
      </p:sp>
      <p:sp>
        <p:nvSpPr>
          <p:cNvPr id="69636" name="Slide Number Placeholder 3">
            <a:extLst>
              <a:ext uri="{FF2B5EF4-FFF2-40B4-BE49-F238E27FC236}">
                <a16:creationId xmlns:a16="http://schemas.microsoft.com/office/drawing/2014/main" id="{887E41A9-71B7-D9DB-56F3-F20B4D348D1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FFE515E-EA4C-402E-9899-C61BE9448EB9}" type="slidenum">
              <a:rPr lang="en-US" altLang="en-US" smtClean="0"/>
              <a:pPr/>
              <a:t>52</a:t>
            </a:fld>
            <a:endParaRPr lang="en-US" altLang="en-US"/>
          </a:p>
        </p:txBody>
      </p:sp>
    </p:spTree>
  </p:cSld>
  <p:clrMapOvr>
    <a:masterClrMapping/>
  </p:clrMapOvr>
  <p:transition spd="slow" advTm="26110"/>
</p:sld>
</file>

<file path=ppt/slides/slide53.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05962-C7B5-155C-53C7-B0DC5305CAF1}"/>
              </a:ext>
            </a:extLst>
          </p:cNvPr>
          <p:cNvSpPr>
            <a:spLocks noGrp="1"/>
          </p:cNvSpPr>
          <p:nvPr>
            <p:ph type="title"/>
          </p:nvPr>
        </p:nvSpPr>
        <p:spPr/>
        <p:txBody>
          <a:bodyPr/>
          <a:lstStyle/>
          <a:p>
            <a:pPr>
              <a:defRPr/>
            </a:pPr>
            <a:endParaRPr lang="en-US" dirty="0"/>
          </a:p>
        </p:txBody>
      </p:sp>
      <p:sp>
        <p:nvSpPr>
          <p:cNvPr id="70659" name="Content Placeholder 3">
            <a:extLst>
              <a:ext uri="{FF2B5EF4-FFF2-40B4-BE49-F238E27FC236}">
                <a16:creationId xmlns:a16="http://schemas.microsoft.com/office/drawing/2014/main" id="{CEDDA938-F304-708B-4326-8A82430A64D5}"/>
              </a:ext>
            </a:extLst>
          </p:cNvPr>
          <p:cNvSpPr>
            <a:spLocks noGrp="1"/>
          </p:cNvSpPr>
          <p:nvPr>
            <p:ph sz="half" idx="2"/>
          </p:nvPr>
        </p:nvSpPr>
        <p:spPr>
          <a:xfrm>
            <a:off x="5113338" y="1952625"/>
            <a:ext cx="4441825" cy="5129213"/>
          </a:xfrm>
        </p:spPr>
        <p:txBody>
          <a:bodyPr/>
          <a:lstStyle/>
          <a:p>
            <a:endParaRPr lang="en-US" altLang="en-US"/>
          </a:p>
        </p:txBody>
      </p:sp>
      <p:pic>
        <p:nvPicPr>
          <p:cNvPr id="70660" name="Picture 5">
            <a:extLst>
              <a:ext uri="{FF2B5EF4-FFF2-40B4-BE49-F238E27FC236}">
                <a16:creationId xmlns:a16="http://schemas.microsoft.com/office/drawing/2014/main" id="{9D8C7F96-22E5-1152-F353-D091074F600A}"/>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0" y="0"/>
            <a:ext cx="11811000" cy="7772400"/>
          </a:xfrm>
          <a:noFill/>
        </p:spPr>
      </p:pic>
      <p:sp>
        <p:nvSpPr>
          <p:cNvPr id="70661" name="Slide Number Placeholder 4">
            <a:extLst>
              <a:ext uri="{FF2B5EF4-FFF2-40B4-BE49-F238E27FC236}">
                <a16:creationId xmlns:a16="http://schemas.microsoft.com/office/drawing/2014/main" id="{EB3BFA4F-B705-92E7-D18A-DF65FB5DCE8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E54C6A5-A412-45A3-92D3-47CAE0E9DD44}" type="slidenum">
              <a:rPr lang="en-US" altLang="en-US" smtClean="0"/>
              <a:pPr/>
              <a:t>53</a:t>
            </a:fld>
            <a:endParaRPr lang="en-US" altLang="en-US"/>
          </a:p>
        </p:txBody>
      </p:sp>
    </p:spTree>
  </p:cSld>
  <p:clrMapOvr>
    <a:masterClrMapping/>
  </p:clrMapOvr>
  <p:transition spd="slow" advTm="8063"/>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CAAA9-C086-751B-BC46-B859CA8251FB}"/>
              </a:ext>
            </a:extLst>
          </p:cNvPr>
          <p:cNvSpPr>
            <a:spLocks noGrp="1"/>
          </p:cNvSpPr>
          <p:nvPr>
            <p:ph type="title"/>
          </p:nvPr>
        </p:nvSpPr>
        <p:spPr/>
        <p:txBody>
          <a:bodyPr/>
          <a:lstStyle/>
          <a:p>
            <a:pPr>
              <a:defRPr/>
            </a:pPr>
            <a:r>
              <a:rPr lang="sr-Cyrl-RS" sz="2800" dirty="0">
                <a:latin typeface="Comic Sans MS" pitchFamily="66" charset="0"/>
              </a:rPr>
              <a:t>Патогени серотипови </a:t>
            </a:r>
            <a:r>
              <a:rPr lang="en-US" sz="2800" dirty="0">
                <a:latin typeface="Comic Sans MS" pitchFamily="66" charset="0"/>
              </a:rPr>
              <a:t>Escherichia coli</a:t>
            </a:r>
          </a:p>
        </p:txBody>
      </p:sp>
      <p:sp>
        <p:nvSpPr>
          <p:cNvPr id="71683" name="Content Placeholder 4">
            <a:extLst>
              <a:ext uri="{FF2B5EF4-FFF2-40B4-BE49-F238E27FC236}">
                <a16:creationId xmlns:a16="http://schemas.microsoft.com/office/drawing/2014/main" id="{DF25B4C5-E942-51DB-9B98-EEEE2704EC0E}"/>
              </a:ext>
            </a:extLst>
          </p:cNvPr>
          <p:cNvSpPr>
            <a:spLocks noGrp="1"/>
          </p:cNvSpPr>
          <p:nvPr>
            <p:ph idx="1"/>
          </p:nvPr>
        </p:nvSpPr>
        <p:spPr>
          <a:xfrm>
            <a:off x="503238" y="2133600"/>
            <a:ext cx="9051925" cy="5181600"/>
          </a:xfrm>
        </p:spPr>
        <p:txBody>
          <a:bodyPr/>
          <a:lstStyle/>
          <a:p>
            <a:r>
              <a:rPr lang="en-US" altLang="en-US" sz="2400">
                <a:latin typeface="Tahoma" panose="020B0604030504040204" pitchFamily="34" charset="0"/>
                <a:cs typeface="Tahoma" panose="020B0604030504040204" pitchFamily="34" charset="0"/>
              </a:rPr>
              <a:t>Ентеропатогена </a:t>
            </a:r>
            <a:r>
              <a:rPr lang="en-US" altLang="en-US" sz="2400" i="1">
                <a:latin typeface="Tahoma" panose="020B0604030504040204" pitchFamily="34" charset="0"/>
                <a:cs typeface="Tahoma" panose="020B0604030504040204" pitchFamily="34" charset="0"/>
              </a:rPr>
              <a:t>E. Coli </a:t>
            </a:r>
            <a:r>
              <a:rPr lang="en-US" altLang="en-US" sz="2400">
                <a:latin typeface="Tahoma" panose="020B0604030504040204" pitchFamily="34" charset="0"/>
                <a:cs typeface="Tahoma" panose="020B0604030504040204" pitchFamily="34" charset="0"/>
              </a:rPr>
              <a:t>(EPEC)</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Ентеротоксична </a:t>
            </a:r>
            <a:r>
              <a:rPr lang="en-US" altLang="en-US" sz="2400" i="1">
                <a:latin typeface="Tahoma" panose="020B0604030504040204" pitchFamily="34" charset="0"/>
                <a:cs typeface="Tahoma" panose="020B0604030504040204" pitchFamily="34" charset="0"/>
              </a:rPr>
              <a:t>E. Coli </a:t>
            </a:r>
            <a:r>
              <a:rPr lang="en-US" altLang="en-US" sz="2400">
                <a:latin typeface="Tahoma" panose="020B0604030504040204" pitchFamily="34" charset="0"/>
                <a:cs typeface="Tahoma" panose="020B0604030504040204" pitchFamily="34" charset="0"/>
              </a:rPr>
              <a:t>(ETEC)</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Ентероинвазивна </a:t>
            </a:r>
            <a:r>
              <a:rPr lang="en-US" altLang="en-US" sz="2400" i="1">
                <a:latin typeface="Tahoma" panose="020B0604030504040204" pitchFamily="34" charset="0"/>
                <a:cs typeface="Tahoma" panose="020B0604030504040204" pitchFamily="34" charset="0"/>
              </a:rPr>
              <a:t>E. Coli </a:t>
            </a:r>
            <a:r>
              <a:rPr lang="en-US" altLang="en-US" sz="2400">
                <a:latin typeface="Tahoma" panose="020B0604030504040204" pitchFamily="34" charset="0"/>
                <a:cs typeface="Tahoma" panose="020B0604030504040204" pitchFamily="34" charset="0"/>
              </a:rPr>
              <a:t>(EIEC)</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b="1" u="sng">
                <a:latin typeface="Tahoma" panose="020B0604030504040204" pitchFamily="34" charset="0"/>
                <a:cs typeface="Tahoma" panose="020B0604030504040204" pitchFamily="34" charset="0"/>
              </a:rPr>
              <a:t>Ентерохеморагична </a:t>
            </a:r>
            <a:r>
              <a:rPr lang="en-US" altLang="en-US" sz="2400" b="1" i="1" u="sng">
                <a:latin typeface="Tahoma" panose="020B0604030504040204" pitchFamily="34" charset="0"/>
                <a:cs typeface="Tahoma" panose="020B0604030504040204" pitchFamily="34" charset="0"/>
              </a:rPr>
              <a:t>E. Coli </a:t>
            </a:r>
            <a:r>
              <a:rPr lang="en-US" altLang="en-US" sz="2400" b="1" u="sng">
                <a:latin typeface="Tahoma" panose="020B0604030504040204" pitchFamily="34" charset="0"/>
                <a:cs typeface="Tahoma" panose="020B0604030504040204" pitchFamily="34" charset="0"/>
              </a:rPr>
              <a:t>(EHEC)</a:t>
            </a:r>
          </a:p>
          <a:p>
            <a:pPr>
              <a:buFont typeface="Wingdings 2" panose="05020102010507070707" pitchFamily="18" charset="2"/>
              <a:buNone/>
            </a:pPr>
            <a:endParaRPr lang="en-US" altLang="en-US" sz="2400" b="1">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Ентероагрегативна </a:t>
            </a:r>
            <a:r>
              <a:rPr lang="en-US" altLang="en-US" sz="2400" i="1">
                <a:latin typeface="Tahoma" panose="020B0604030504040204" pitchFamily="34" charset="0"/>
                <a:cs typeface="Tahoma" panose="020B0604030504040204" pitchFamily="34" charset="0"/>
              </a:rPr>
              <a:t>E. Coli </a:t>
            </a:r>
            <a:r>
              <a:rPr lang="en-US" altLang="en-US" sz="2400">
                <a:latin typeface="Tahoma" panose="020B0604030504040204" pitchFamily="34" charset="0"/>
                <a:cs typeface="Tahoma" panose="020B0604030504040204" pitchFamily="34" charset="0"/>
              </a:rPr>
              <a:t>(EAgEC)</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Ентероадхерентна </a:t>
            </a:r>
            <a:r>
              <a:rPr lang="en-US" altLang="en-US" sz="2400" i="1">
                <a:latin typeface="Tahoma" panose="020B0604030504040204" pitchFamily="34" charset="0"/>
                <a:cs typeface="Tahoma" panose="020B0604030504040204" pitchFamily="34" charset="0"/>
              </a:rPr>
              <a:t>E. Coli </a:t>
            </a:r>
            <a:r>
              <a:rPr lang="en-US" altLang="en-US" sz="2400">
                <a:latin typeface="Tahoma" panose="020B0604030504040204" pitchFamily="34" charset="0"/>
                <a:cs typeface="Tahoma" panose="020B0604030504040204" pitchFamily="34" charset="0"/>
              </a:rPr>
              <a:t>(EAdEC</a:t>
            </a:r>
            <a:r>
              <a:rPr lang="en-US" altLang="en-US" sz="2400"/>
              <a:t>)</a:t>
            </a:r>
          </a:p>
        </p:txBody>
      </p:sp>
      <p:sp>
        <p:nvSpPr>
          <p:cNvPr id="71684" name="Slide Number Placeholder 3">
            <a:extLst>
              <a:ext uri="{FF2B5EF4-FFF2-40B4-BE49-F238E27FC236}">
                <a16:creationId xmlns:a16="http://schemas.microsoft.com/office/drawing/2014/main" id="{CDC803F0-FE80-8E7C-4B65-8E8CD8D15F4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27B7FDD-89AA-4A32-B24E-230B928639FE}" type="slidenum">
              <a:rPr lang="en-US" altLang="en-US" smtClean="0"/>
              <a:pPr/>
              <a:t>54</a:t>
            </a:fld>
            <a:endParaRPr lang="en-US" altLang="en-US"/>
          </a:p>
        </p:txBody>
      </p:sp>
    </p:spTree>
  </p:cSld>
  <p:clrMapOvr>
    <a:masterClrMapping/>
  </p:clrMapOvr>
  <p:transition spd="slow" advTm="12682"/>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A1E83-A93F-3D9A-CE27-76A76DC9D7EB}"/>
              </a:ext>
            </a:extLst>
          </p:cNvPr>
          <p:cNvSpPr>
            <a:spLocks noGrp="1"/>
          </p:cNvSpPr>
          <p:nvPr>
            <p:ph type="title"/>
          </p:nvPr>
        </p:nvSpPr>
        <p:spPr/>
        <p:txBody>
          <a:bodyPr/>
          <a:lstStyle/>
          <a:p>
            <a:pPr>
              <a:defRPr/>
            </a:pPr>
            <a:r>
              <a:rPr lang="sr-Cyrl-RS" sz="3200" b="1" dirty="0">
                <a:latin typeface="Comic Sans MS" pitchFamily="66" charset="0"/>
              </a:rPr>
              <a:t>Ентерохеморагична</a:t>
            </a:r>
            <a:r>
              <a:rPr lang="sr-Latn-RS" sz="3200" b="1" dirty="0">
                <a:latin typeface="Comic Sans MS" pitchFamily="66" charset="0"/>
              </a:rPr>
              <a:t> </a:t>
            </a:r>
            <a:r>
              <a:rPr lang="sr-Latn-RS" sz="3200" b="1" i="1" dirty="0">
                <a:latin typeface="Comic Sans MS" pitchFamily="66" charset="0"/>
              </a:rPr>
              <a:t>E. </a:t>
            </a:r>
            <a:r>
              <a:rPr lang="en-US" sz="3200" b="1" i="1" dirty="0">
                <a:latin typeface="Comic Sans MS" pitchFamily="66" charset="0"/>
              </a:rPr>
              <a:t>C</a:t>
            </a:r>
            <a:r>
              <a:rPr lang="sr-Latn-RS" sz="3200" b="1" i="1" dirty="0">
                <a:latin typeface="Comic Sans MS" pitchFamily="66" charset="0"/>
              </a:rPr>
              <a:t>oli </a:t>
            </a:r>
            <a:r>
              <a:rPr lang="sr-Latn-RS" sz="3200" b="1" dirty="0">
                <a:latin typeface="Comic Sans MS" pitchFamily="66" charset="0"/>
              </a:rPr>
              <a:t>(EHEC)</a:t>
            </a:r>
            <a:endParaRPr lang="en-US" sz="3200" dirty="0">
              <a:latin typeface="Comic Sans MS" pitchFamily="66" charset="0"/>
            </a:endParaRPr>
          </a:p>
        </p:txBody>
      </p:sp>
      <p:sp>
        <p:nvSpPr>
          <p:cNvPr id="72707" name="Content Placeholder 2">
            <a:extLst>
              <a:ext uri="{FF2B5EF4-FFF2-40B4-BE49-F238E27FC236}">
                <a16:creationId xmlns:a16="http://schemas.microsoft.com/office/drawing/2014/main" id="{05168043-9B36-79C1-295E-77D51C4E88B9}"/>
              </a:ext>
            </a:extLst>
          </p:cNvPr>
          <p:cNvSpPr>
            <a:spLocks noGrp="1"/>
          </p:cNvSpPr>
          <p:nvPr>
            <p:ph sz="half" idx="1"/>
          </p:nvPr>
        </p:nvSpPr>
        <p:spPr>
          <a:xfrm>
            <a:off x="0" y="2057400"/>
            <a:ext cx="5562600" cy="5410200"/>
          </a:xfrm>
        </p:spPr>
        <p:txBody>
          <a:bodyPr/>
          <a:lstStyle/>
          <a:p>
            <a:r>
              <a:rPr lang="en-US" altLang="en-US" sz="2000" dirty="0">
                <a:latin typeface="Tahoma" panose="020B0604030504040204" pitchFamily="34" charset="0"/>
                <a:cs typeface="Tahoma" panose="020B0604030504040204" pitchFamily="34" charset="0"/>
              </a:rPr>
              <a:t>EHEC </a:t>
            </a:r>
            <a:r>
              <a:rPr lang="en-US" altLang="en-US" sz="2000" dirty="0" err="1">
                <a:latin typeface="Tahoma" panose="020B0604030504040204" pitchFamily="34" charset="0"/>
                <a:cs typeface="Tahoma" panose="020B0604030504040204" pitchFamily="34" charset="0"/>
              </a:rPr>
              <a:t>изазива</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хеморагички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колитис</a:t>
            </a:r>
            <a:r>
              <a:rPr lang="en-US" altLang="en-US" sz="2000" dirty="0">
                <a:latin typeface="Tahoma" panose="020B0604030504040204" pitchFamily="34" charset="0"/>
                <a:cs typeface="Tahoma" panose="020B0604030504040204" pitchFamily="34" charset="0"/>
              </a:rPr>
              <a:t> и </a:t>
            </a:r>
            <a:r>
              <a:rPr lang="en-US" altLang="en-US" sz="2000" dirty="0" err="1">
                <a:latin typeface="Tahoma" panose="020B0604030504040204" pitchFamily="34" charset="0"/>
                <a:cs typeface="Tahoma" panose="020B0604030504040204" pitchFamily="34" charset="0"/>
              </a:rPr>
              <a:t>хемолитичко-уремијски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синдром</a:t>
            </a:r>
            <a:endParaRPr lang="en-US" altLang="en-US" sz="2000" dirty="0">
              <a:latin typeface="Tahoma" panose="020B0604030504040204" pitchFamily="34" charset="0"/>
              <a:cs typeface="Tahoma" panose="020B0604030504040204" pitchFamily="34" charset="0"/>
            </a:endParaRPr>
          </a:p>
          <a:p>
            <a:endParaRPr lang="en-US" altLang="en-US" sz="2000" dirty="0">
              <a:latin typeface="Tahoma" panose="020B0604030504040204" pitchFamily="34" charset="0"/>
              <a:cs typeface="Tahoma" panose="020B0604030504040204" pitchFamily="34" charset="0"/>
            </a:endParaRPr>
          </a:p>
          <a:p>
            <a:r>
              <a:rPr lang="en-US" altLang="en-US" sz="2000" dirty="0" err="1">
                <a:latin typeface="Tahoma" panose="020B0604030504040204" pitchFamily="34" charset="0"/>
                <a:cs typeface="Tahoma" panose="020B0604030504040204" pitchFamily="34" charset="0"/>
              </a:rPr>
              <a:t>Фекално-орална</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инфекција</a:t>
            </a:r>
            <a:endParaRPr lang="en-US" altLang="en-US" sz="2000" dirty="0">
              <a:latin typeface="Tahoma" panose="020B0604030504040204" pitchFamily="34" charset="0"/>
              <a:cs typeface="Tahoma" panose="020B0604030504040204" pitchFamily="34" charset="0"/>
            </a:endParaRPr>
          </a:p>
          <a:p>
            <a:pPr>
              <a:buFont typeface="Wingdings 2" panose="05020102010507070707" pitchFamily="18" charset="2"/>
              <a:buNone/>
            </a:pPr>
            <a:endParaRPr lang="en-US" altLang="en-US" sz="2000" dirty="0">
              <a:latin typeface="Tahoma" panose="020B0604030504040204" pitchFamily="34" charset="0"/>
              <a:cs typeface="Tahoma" panose="020B0604030504040204" pitchFamily="34" charset="0"/>
            </a:endParaRPr>
          </a:p>
          <a:p>
            <a:r>
              <a:rPr lang="en-US" altLang="en-US" sz="2000" dirty="0" err="1">
                <a:latin typeface="Tahoma" panose="020B0604030504040204" pitchFamily="34" charset="0"/>
                <a:cs typeface="Tahoma" panose="020B0604030504040204" pitchFamily="34" charset="0"/>
              </a:rPr>
              <a:t>Резервоар</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инфекције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домаће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животиње</a:t>
            </a:r>
            <a:endParaRPr lang="en-US" altLang="en-US" sz="2000" dirty="0">
              <a:latin typeface="Tahoma" panose="020B0604030504040204" pitchFamily="34" charset="0"/>
              <a:cs typeface="Tahoma" panose="020B0604030504040204" pitchFamily="34" charset="0"/>
            </a:endParaRPr>
          </a:p>
          <a:p>
            <a:endParaRPr lang="en-US" altLang="en-US" sz="2000" dirty="0">
              <a:latin typeface="Tahoma" panose="020B0604030504040204" pitchFamily="34" charset="0"/>
              <a:cs typeface="Tahoma" panose="020B0604030504040204" pitchFamily="34" charset="0"/>
            </a:endParaRPr>
          </a:p>
          <a:p>
            <a:r>
              <a:rPr lang="en-US" altLang="en-US" sz="2000" b="1" dirty="0"/>
              <a:t>10</a:t>
            </a:r>
            <a:r>
              <a:rPr lang="en-US" altLang="en-US" sz="2000" b="1" baseline="30000" dirty="0"/>
              <a:t>2</a:t>
            </a:r>
            <a:r>
              <a:rPr lang="sr-Cyrl-RS" altLang="en-US" sz="2000" dirty="0"/>
              <a:t> </a:t>
            </a:r>
            <a:r>
              <a:rPr lang="en-US" altLang="en-US" sz="2000" dirty="0" err="1">
                <a:latin typeface="Tahoma" panose="020B0604030504040204" pitchFamily="34" charset="0"/>
                <a:cs typeface="Tahoma" panose="020B0604030504040204" pitchFamily="34" charset="0"/>
              </a:rPr>
              <a:t>довољно</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да</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изазове</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инфекцију</a:t>
            </a:r>
            <a:endParaRPr lang="en-US" altLang="en-US" sz="2000" dirty="0">
              <a:latin typeface="Tahoma" panose="020B0604030504040204" pitchFamily="34" charset="0"/>
              <a:cs typeface="Tahoma" panose="020B0604030504040204" pitchFamily="34" charset="0"/>
            </a:endParaRPr>
          </a:p>
          <a:p>
            <a:endParaRPr lang="en-US" altLang="en-US" sz="2000" dirty="0">
              <a:latin typeface="Tahoma" panose="020B0604030504040204" pitchFamily="34" charset="0"/>
              <a:cs typeface="Tahoma" panose="020B0604030504040204" pitchFamily="34" charset="0"/>
            </a:endParaRPr>
          </a:p>
          <a:p>
            <a:r>
              <a:rPr lang="en-US" altLang="en-US" sz="2000" dirty="0" err="1">
                <a:latin typeface="Tahoma" panose="020B0604030504040204" pitchFamily="34" charset="0"/>
                <a:cs typeface="Tahoma" panose="020B0604030504040204" pitchFamily="34" charset="0"/>
              </a:rPr>
              <a:t>Најопаснији</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серотип</a:t>
            </a:r>
            <a:r>
              <a:rPr lang="en-US" altLang="en-US" sz="2000" dirty="0">
                <a:latin typeface="Tahoma" panose="020B0604030504040204" pitchFamily="34" charset="0"/>
                <a:cs typeface="Tahoma" panose="020B0604030504040204" pitchFamily="34" charset="0"/>
              </a:rPr>
              <a:t> О157:H7</a:t>
            </a:r>
          </a:p>
          <a:p>
            <a:pPr>
              <a:buFont typeface="Wingdings 2" panose="05020102010507070707" pitchFamily="18" charset="2"/>
              <a:buNone/>
            </a:pPr>
            <a:endParaRPr lang="en-US" altLang="en-US" sz="2000" dirty="0">
              <a:latin typeface="Tahoma" panose="020B0604030504040204" pitchFamily="34" charset="0"/>
              <a:cs typeface="Tahoma" panose="020B0604030504040204" pitchFamily="34" charset="0"/>
            </a:endParaRPr>
          </a:p>
          <a:p>
            <a:r>
              <a:rPr lang="en-US" altLang="en-US" sz="2000" dirty="0" err="1">
                <a:latin typeface="Tahoma" panose="020B0604030504040204" pitchFamily="34" charset="0"/>
                <a:cs typeface="Tahoma" panose="020B0604030504040204" pitchFamily="34" charset="0"/>
              </a:rPr>
              <a:t>Има</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способност</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да</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производи</a:t>
            </a:r>
            <a:r>
              <a:rPr lang="en-US" altLang="en-US" sz="2000" dirty="0">
                <a:latin typeface="Tahoma" panose="020B0604030504040204" pitchFamily="34" charset="0"/>
                <a:cs typeface="Tahoma" panose="020B0604030504040204" pitchFamily="34" charset="0"/>
              </a:rPr>
              <a:t>   </a:t>
            </a:r>
            <a:r>
              <a:rPr lang="en-US" altLang="en-US" sz="2000" i="1" dirty="0">
                <a:latin typeface="Tahoma" panose="020B0604030504040204" pitchFamily="34" charset="0"/>
                <a:cs typeface="Tahoma" panose="020B0604030504040204" pitchFamily="34" charset="0"/>
              </a:rPr>
              <a:t>Shiga-like</a:t>
            </a:r>
            <a:r>
              <a:rPr lang="en-US" altLang="en-US" sz="2000" dirty="0">
                <a:latin typeface="Tahoma" panose="020B0604030504040204" pitchFamily="34" charset="0"/>
                <a:cs typeface="Tahoma" panose="020B0604030504040204" pitchFamily="34" charset="0"/>
              </a:rPr>
              <a:t> </a:t>
            </a:r>
            <a:r>
              <a:rPr lang="en-US" altLang="en-US" sz="2000" dirty="0" err="1">
                <a:latin typeface="Tahoma" panose="020B0604030504040204" pitchFamily="34" charset="0"/>
                <a:cs typeface="Tahoma" panose="020B0604030504040204" pitchFamily="34" charset="0"/>
              </a:rPr>
              <a:t>токсин</a:t>
            </a:r>
            <a:endParaRPr lang="en-US" altLang="en-US" sz="2000" dirty="0">
              <a:latin typeface="Tahoma" panose="020B0604030504040204" pitchFamily="34" charset="0"/>
              <a:cs typeface="Tahoma" panose="020B0604030504040204" pitchFamily="34" charset="0"/>
            </a:endParaRPr>
          </a:p>
          <a:p>
            <a:endParaRPr lang="en-US" altLang="en-US" sz="2800" dirty="0"/>
          </a:p>
          <a:p>
            <a:endParaRPr lang="en-US" altLang="en-US" sz="1100" dirty="0"/>
          </a:p>
          <a:p>
            <a:endParaRPr lang="en-US" altLang="en-US" dirty="0"/>
          </a:p>
        </p:txBody>
      </p:sp>
      <p:pic>
        <p:nvPicPr>
          <p:cNvPr id="5" name="Content Placeholder 4" descr="Shiga_toxin_structure.png">
            <a:extLst>
              <a:ext uri="{FF2B5EF4-FFF2-40B4-BE49-F238E27FC236}">
                <a16:creationId xmlns:a16="http://schemas.microsoft.com/office/drawing/2014/main" id="{494FD89D-647F-9B3D-1B7D-8EC832D5CEEF}"/>
              </a:ext>
            </a:extLst>
          </p:cNvPr>
          <p:cNvPicPr>
            <a:picLocks noGrp="1" noChangeAspect="1"/>
          </p:cNvPicPr>
          <p:nvPr>
            <p:ph sz="half" idx="2"/>
          </p:nvPr>
        </p:nvPicPr>
        <p:blipFill>
          <a:blip r:embed="rId2" cstate="print"/>
          <a:stretch>
            <a:fillRect/>
          </a:stretch>
        </p:blipFill>
        <p:spPr>
          <a:xfrm>
            <a:off x="5738590" y="2971800"/>
            <a:ext cx="4184258" cy="2498064"/>
          </a:xfrm>
          <a:prstGeom prst="roundRect">
            <a:avLst>
              <a:gd name="adj" fmla="val 16667"/>
            </a:avLst>
          </a:prstGeom>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 Placeholder 6">
            <a:extLst>
              <a:ext uri="{FF2B5EF4-FFF2-40B4-BE49-F238E27FC236}">
                <a16:creationId xmlns:a16="http://schemas.microsoft.com/office/drawing/2014/main" id="{8D6148C5-3C32-3D49-5FA7-7FD0845303DA}"/>
              </a:ext>
            </a:extLst>
          </p:cNvPr>
          <p:cNvSpPr txBox="1">
            <a:spLocks/>
          </p:cNvSpPr>
          <p:nvPr/>
        </p:nvSpPr>
        <p:spPr bwMode="auto">
          <a:xfrm>
            <a:off x="5791200" y="5715000"/>
            <a:ext cx="4038600" cy="8382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lstStyle/>
          <a:p>
            <a:pPr marL="498475" indent="-427038" eaLnBrk="1" hangingPunct="1">
              <a:spcBef>
                <a:spcPct val="20000"/>
              </a:spcBef>
              <a:buClr>
                <a:schemeClr val="accent1"/>
              </a:buClr>
              <a:buSzPct val="80000"/>
              <a:buFont typeface="Wingdings 2" pitchFamily="18" charset="2"/>
              <a:buChar char=""/>
              <a:defRPr/>
            </a:pPr>
            <a:r>
              <a:rPr lang="en-US" dirty="0">
                <a:solidFill>
                  <a:srgbClr val="000000"/>
                </a:solidFill>
                <a:latin typeface="Tahoma" pitchFamily="34" charset="0"/>
                <a:cs typeface="Tahoma" pitchFamily="34" charset="0"/>
              </a:rPr>
              <a:t>Shiga-like </a:t>
            </a:r>
            <a:r>
              <a:rPr lang="en-US" dirty="0" err="1">
                <a:solidFill>
                  <a:srgbClr val="000000"/>
                </a:solidFill>
                <a:latin typeface="Tahoma" pitchFamily="34" charset="0"/>
                <a:cs typeface="Tahoma" pitchFamily="34" charset="0"/>
              </a:rPr>
              <a:t>токсин</a:t>
            </a:r>
            <a:r>
              <a:rPr lang="en-US" dirty="0">
                <a:solidFill>
                  <a:srgbClr val="000000"/>
                </a:solidFill>
                <a:latin typeface="Tahoma" pitchFamily="34" charset="0"/>
                <a:cs typeface="Tahoma" pitchFamily="34" charset="0"/>
              </a:rPr>
              <a:t> - </a:t>
            </a:r>
            <a:r>
              <a:rPr lang="en-US" dirty="0" err="1">
                <a:solidFill>
                  <a:srgbClr val="000000"/>
                </a:solidFill>
                <a:latin typeface="Tahoma" pitchFamily="34" charset="0"/>
                <a:cs typeface="Tahoma" pitchFamily="34" charset="0"/>
              </a:rPr>
              <a:t>има</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две</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субјединице</a:t>
            </a:r>
            <a:r>
              <a:rPr lang="en-US" dirty="0">
                <a:solidFill>
                  <a:srgbClr val="000000"/>
                </a:solidFill>
                <a:latin typeface="Tahoma" pitchFamily="34" charset="0"/>
                <a:cs typeface="Tahoma" pitchFamily="34" charset="0"/>
              </a:rPr>
              <a:t> А и 5 </a:t>
            </a:r>
            <a:r>
              <a:rPr lang="en-US" dirty="0" err="1">
                <a:solidFill>
                  <a:srgbClr val="000000"/>
                </a:solidFill>
                <a:latin typeface="Tahoma" pitchFamily="34" charset="0"/>
                <a:cs typeface="Tahoma" pitchFamily="34" charset="0"/>
              </a:rPr>
              <a:t>идентичних</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субјединица</a:t>
            </a:r>
            <a:r>
              <a:rPr lang="en-US" dirty="0">
                <a:solidFill>
                  <a:srgbClr val="000000"/>
                </a:solidFill>
                <a:latin typeface="Tahoma" pitchFamily="34" charset="0"/>
                <a:cs typeface="Tahoma" pitchFamily="34" charset="0"/>
              </a:rPr>
              <a:t> Б</a:t>
            </a: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p:txBody>
      </p:sp>
      <p:sp>
        <p:nvSpPr>
          <p:cNvPr id="72712" name="Slide Number Placeholder 6">
            <a:extLst>
              <a:ext uri="{FF2B5EF4-FFF2-40B4-BE49-F238E27FC236}">
                <a16:creationId xmlns:a16="http://schemas.microsoft.com/office/drawing/2014/main" id="{34A77618-9139-D48A-1014-F54C73531DC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0323BAF-9E1B-4598-B8D8-78089B8839F7}" type="slidenum">
              <a:rPr lang="en-US" altLang="en-US" smtClean="0"/>
              <a:pPr/>
              <a:t>55</a:t>
            </a:fld>
            <a:endParaRPr lang="en-US" altLang="en-US"/>
          </a:p>
        </p:txBody>
      </p:sp>
    </p:spTree>
  </p:cSld>
  <p:clrMapOvr>
    <a:masterClrMapping/>
  </p:clrMapOvr>
  <p:transition spd="slow" advTm="40661"/>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C5E26-9232-62B8-5272-2EC1CFE8D432}"/>
              </a:ext>
            </a:extLst>
          </p:cNvPr>
          <p:cNvSpPr>
            <a:spLocks noGrp="1"/>
          </p:cNvSpPr>
          <p:nvPr>
            <p:ph type="title"/>
          </p:nvPr>
        </p:nvSpPr>
        <p:spPr/>
        <p:txBody>
          <a:bodyPr/>
          <a:lstStyle/>
          <a:p>
            <a:pPr>
              <a:defRPr/>
            </a:pPr>
            <a:r>
              <a:rPr lang="sr-Cyrl-RS" sz="3200" b="1" dirty="0">
                <a:latin typeface="Comic Sans MS" pitchFamily="66" charset="0"/>
              </a:rPr>
              <a:t>Ентерохеморагична</a:t>
            </a:r>
            <a:r>
              <a:rPr lang="sr-Latn-RS" sz="3200" b="1" dirty="0">
                <a:latin typeface="Comic Sans MS" pitchFamily="66" charset="0"/>
              </a:rPr>
              <a:t> </a:t>
            </a:r>
            <a:r>
              <a:rPr lang="sr-Latn-RS" sz="3200" b="1" i="1" dirty="0">
                <a:latin typeface="Comic Sans MS" pitchFamily="66" charset="0"/>
              </a:rPr>
              <a:t>E. </a:t>
            </a:r>
            <a:r>
              <a:rPr lang="en-US" sz="3200" b="1" i="1" dirty="0">
                <a:latin typeface="Comic Sans MS" pitchFamily="66" charset="0"/>
              </a:rPr>
              <a:t>C</a:t>
            </a:r>
            <a:r>
              <a:rPr lang="sr-Latn-RS" sz="3200" b="1" i="1" dirty="0">
                <a:latin typeface="Comic Sans MS" pitchFamily="66" charset="0"/>
              </a:rPr>
              <a:t>oli </a:t>
            </a:r>
            <a:r>
              <a:rPr lang="sr-Latn-RS" sz="3200" b="1" dirty="0">
                <a:latin typeface="Comic Sans MS" pitchFamily="66" charset="0"/>
              </a:rPr>
              <a:t>(EHEC)</a:t>
            </a:r>
            <a:endParaRPr lang="en-US" sz="3200" dirty="0">
              <a:latin typeface="Comic Sans MS" pitchFamily="66" charset="0"/>
            </a:endParaRPr>
          </a:p>
        </p:txBody>
      </p:sp>
      <p:pic>
        <p:nvPicPr>
          <p:cNvPr id="5" name="Content Placeholder 4" descr="enterohemorrhagic-escherichia-coli-infections-17-638.jpg">
            <a:extLst>
              <a:ext uri="{FF2B5EF4-FFF2-40B4-BE49-F238E27FC236}">
                <a16:creationId xmlns:a16="http://schemas.microsoft.com/office/drawing/2014/main" id="{767E16F2-0028-C71C-E745-EB701FEDA6F0}"/>
              </a:ext>
            </a:extLst>
          </p:cNvPr>
          <p:cNvPicPr>
            <a:picLocks noGrp="1" noChangeAspect="1"/>
          </p:cNvPicPr>
          <p:nvPr>
            <p:ph sz="half" idx="1"/>
          </p:nvPr>
        </p:nvPicPr>
        <p:blipFill>
          <a:blip r:embed="rId3"/>
          <a:stretch>
            <a:fillRect/>
          </a:stretch>
        </p:blipFill>
        <p:spPr>
          <a:xfrm>
            <a:off x="0" y="2362200"/>
            <a:ext cx="5105400" cy="3184525"/>
          </a:xfrm>
          <a:ln w="38100" cap="sq">
            <a:solidFill>
              <a:srgbClr val="000000"/>
            </a:solidFill>
          </a:ln>
          <a:effectLst>
            <a:outerShdw blurRad="50800" dist="38100" dir="2700000" algn="tl" rotWithShape="0">
              <a:srgbClr val="000000">
                <a:alpha val="43000"/>
              </a:srgbClr>
            </a:outerShdw>
          </a:effectLst>
        </p:spPr>
      </p:pic>
      <p:pic>
        <p:nvPicPr>
          <p:cNvPr id="6" name="Content Placeholder 5" descr="467_2008_935_Fig3_HTML.gif">
            <a:extLst>
              <a:ext uri="{FF2B5EF4-FFF2-40B4-BE49-F238E27FC236}">
                <a16:creationId xmlns:a16="http://schemas.microsoft.com/office/drawing/2014/main" id="{72786614-6C8F-5F4B-DAF9-B978E79BC0CB}"/>
              </a:ext>
            </a:extLst>
          </p:cNvPr>
          <p:cNvPicPr>
            <a:picLocks noGrp="1" noChangeAspect="1"/>
          </p:cNvPicPr>
          <p:nvPr>
            <p:ph sz="half" idx="2"/>
          </p:nvPr>
        </p:nvPicPr>
        <p:blipFill>
          <a:blip r:embed="rId4"/>
          <a:stretch>
            <a:fillRect/>
          </a:stretch>
        </p:blipFill>
        <p:spPr>
          <a:xfrm>
            <a:off x="5445125" y="2362200"/>
            <a:ext cx="4613275" cy="3171825"/>
          </a:xfrm>
          <a:ln w="38100" cap="sq">
            <a:solidFill>
              <a:srgbClr val="000000"/>
            </a:solidFill>
          </a:ln>
          <a:effectLst>
            <a:outerShdw blurRad="50800" dist="38100" dir="2700000" algn="tl" rotWithShape="0">
              <a:srgbClr val="000000">
                <a:alpha val="43000"/>
              </a:srgbClr>
            </a:outerShdw>
          </a:effectLst>
        </p:spPr>
      </p:pic>
      <p:sp>
        <p:nvSpPr>
          <p:cNvPr id="7" name="Text Placeholder 6">
            <a:extLst>
              <a:ext uri="{FF2B5EF4-FFF2-40B4-BE49-F238E27FC236}">
                <a16:creationId xmlns:a16="http://schemas.microsoft.com/office/drawing/2014/main" id="{D31B0F77-B219-036F-062B-6E15F57E1641}"/>
              </a:ext>
            </a:extLst>
          </p:cNvPr>
          <p:cNvSpPr txBox="1">
            <a:spLocks/>
          </p:cNvSpPr>
          <p:nvPr/>
        </p:nvSpPr>
        <p:spPr bwMode="auto">
          <a:xfrm>
            <a:off x="5410200" y="5943600"/>
            <a:ext cx="4648200" cy="1524000"/>
          </a:xfrm>
          <a:prstGeom prst="rect">
            <a:avLst/>
          </a:prstGeom>
          <a:noFill/>
          <a:ln>
            <a:noFill/>
            <a:headEnd/>
            <a:tailEnd/>
          </a:ln>
        </p:spPr>
        <p:style>
          <a:lnRef idx="2">
            <a:schemeClr val="accent1"/>
          </a:lnRef>
          <a:fillRef idx="1">
            <a:schemeClr val="lt1"/>
          </a:fillRef>
          <a:effectRef idx="0">
            <a:schemeClr val="accent1"/>
          </a:effectRef>
          <a:fontRef idx="minor">
            <a:schemeClr val="dk1"/>
          </a:fontRef>
        </p:style>
        <p:txBody>
          <a:bodyPr/>
          <a:lstStyle/>
          <a:p>
            <a:pPr marL="498475" indent="-427038" eaLnBrk="1" hangingPunct="1">
              <a:spcBef>
                <a:spcPct val="20000"/>
              </a:spcBef>
              <a:buClr>
                <a:schemeClr val="accent1"/>
              </a:buClr>
              <a:buSzPct val="80000"/>
              <a:buFont typeface="Wingdings 2" pitchFamily="18" charset="2"/>
              <a:buChar char=""/>
              <a:defRPr/>
            </a:pPr>
            <a:r>
              <a:rPr lang="en-US" b="1" dirty="0" err="1">
                <a:solidFill>
                  <a:srgbClr val="000000"/>
                </a:solidFill>
                <a:latin typeface="Tahoma" pitchFamily="34" charset="0"/>
                <a:cs typeface="Tahoma" pitchFamily="34" charset="0"/>
              </a:rPr>
              <a:t>Клиничке</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манифестације-најпре</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се</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јавља</a:t>
            </a:r>
            <a:r>
              <a:rPr lang="sr-Cyrl-RS" b="1" dirty="0">
                <a:solidFill>
                  <a:srgbClr val="000000"/>
                </a:solidFill>
                <a:latin typeface="Tahoma" pitchFamily="34" charset="0"/>
                <a:cs typeface="Tahoma" pitchFamily="34" charset="0"/>
              </a:rPr>
              <a:t>ју</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водене</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столице</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затим</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крваве</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столице</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док</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се</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хемолитичко</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уремијски</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синдром</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развија</a:t>
            </a:r>
            <a:r>
              <a:rPr lang="en-US" b="1" dirty="0">
                <a:solidFill>
                  <a:srgbClr val="000000"/>
                </a:solidFill>
                <a:latin typeface="Tahoma" pitchFamily="34" charset="0"/>
                <a:cs typeface="Tahoma" pitchFamily="34" charset="0"/>
              </a:rPr>
              <a:t> 2-14 </a:t>
            </a:r>
            <a:r>
              <a:rPr lang="en-US" b="1" dirty="0" err="1">
                <a:solidFill>
                  <a:srgbClr val="000000"/>
                </a:solidFill>
                <a:latin typeface="Tahoma" pitchFamily="34" charset="0"/>
                <a:cs typeface="Tahoma" pitchFamily="34" charset="0"/>
              </a:rPr>
              <a:t>дана</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након</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дијареалног</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синдрома</a:t>
            </a:r>
            <a:endParaRPr lang="en-US"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p:txBody>
      </p:sp>
      <p:sp>
        <p:nvSpPr>
          <p:cNvPr id="8" name="Text Placeholder 6">
            <a:extLst>
              <a:ext uri="{FF2B5EF4-FFF2-40B4-BE49-F238E27FC236}">
                <a16:creationId xmlns:a16="http://schemas.microsoft.com/office/drawing/2014/main" id="{307626AC-B6D5-4F76-382C-9DEA78A5810B}"/>
              </a:ext>
            </a:extLst>
          </p:cNvPr>
          <p:cNvSpPr txBox="1">
            <a:spLocks/>
          </p:cNvSpPr>
          <p:nvPr/>
        </p:nvSpPr>
        <p:spPr bwMode="auto">
          <a:xfrm>
            <a:off x="0" y="5943600"/>
            <a:ext cx="5181600" cy="1066800"/>
          </a:xfrm>
          <a:prstGeom prst="rect">
            <a:avLst/>
          </a:prstGeom>
          <a:noFill/>
          <a:ln>
            <a:noFill/>
            <a:headEnd/>
            <a:tailEnd/>
          </a:ln>
        </p:spPr>
        <p:style>
          <a:lnRef idx="2">
            <a:schemeClr val="accent1"/>
          </a:lnRef>
          <a:fillRef idx="1">
            <a:schemeClr val="lt1"/>
          </a:fillRef>
          <a:effectRef idx="0">
            <a:schemeClr val="accent1"/>
          </a:effectRef>
          <a:fontRef idx="minor">
            <a:schemeClr val="dk1"/>
          </a:fontRef>
        </p:style>
        <p:txBody>
          <a:bodyPr/>
          <a:lstStyle/>
          <a:p>
            <a:pPr marL="498475" indent="-427038" eaLnBrk="1" hangingPunct="1">
              <a:spcBef>
                <a:spcPct val="20000"/>
              </a:spcBef>
              <a:buClr>
                <a:schemeClr val="accent1"/>
              </a:buClr>
              <a:buSzPct val="80000"/>
              <a:buFont typeface="Wingdings 2" pitchFamily="18" charset="2"/>
              <a:buChar char=""/>
              <a:defRPr/>
            </a:pPr>
            <a:r>
              <a:rPr lang="en-US" b="1" dirty="0" err="1">
                <a:solidFill>
                  <a:srgbClr val="000000"/>
                </a:solidFill>
                <a:latin typeface="Tahoma" pitchFamily="34" charset="0"/>
                <a:cs typeface="Tahoma" pitchFamily="34" charset="0"/>
              </a:rPr>
              <a:t>Трансмисија</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ентерохеморагичне</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Е.соli</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преко</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заражених</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домаћих</a:t>
            </a:r>
            <a:r>
              <a:rPr lang="en-US" b="1" dirty="0">
                <a:solidFill>
                  <a:srgbClr val="000000"/>
                </a:solidFill>
                <a:latin typeface="Tahoma" pitchFamily="34" charset="0"/>
                <a:cs typeface="Tahoma" pitchFamily="34" charset="0"/>
              </a:rPr>
              <a:t> </a:t>
            </a:r>
            <a:r>
              <a:rPr lang="en-US" b="1" dirty="0" err="1">
                <a:solidFill>
                  <a:srgbClr val="000000"/>
                </a:solidFill>
                <a:latin typeface="Tahoma" pitchFamily="34" charset="0"/>
                <a:cs typeface="Tahoma" pitchFamily="34" charset="0"/>
              </a:rPr>
              <a:t>животиња</a:t>
            </a:r>
            <a:endParaRPr lang="en-US"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p:txBody>
      </p:sp>
      <p:sp>
        <p:nvSpPr>
          <p:cNvPr id="73735" name="Slide Number Placeholder 8">
            <a:extLst>
              <a:ext uri="{FF2B5EF4-FFF2-40B4-BE49-F238E27FC236}">
                <a16:creationId xmlns:a16="http://schemas.microsoft.com/office/drawing/2014/main" id="{57DF6EBB-4469-F198-A609-BEEC6213604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696513A-9245-462D-A864-7C57C544323D}" type="slidenum">
              <a:rPr lang="en-US" altLang="en-US" smtClean="0"/>
              <a:pPr/>
              <a:t>56</a:t>
            </a:fld>
            <a:endParaRPr lang="en-US" altLang="en-US"/>
          </a:p>
        </p:txBody>
      </p:sp>
    </p:spTree>
  </p:cSld>
  <p:clrMapOvr>
    <a:masterClrMapping/>
  </p:clrMapOvr>
  <p:transition spd="slow" advTm="37021"/>
</p:sld>
</file>

<file path=ppt/slides/slide57.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FFFF"/>
            </a:gs>
            <a:gs pos="64999">
              <a:srgbClr val="F0EBD5"/>
            </a:gs>
            <a:gs pos="100000">
              <a:srgbClr val="D1C39F"/>
            </a:gs>
          </a:gsLst>
          <a:lin ang="13500000" scaled="1"/>
        </a:gradFill>
        <a:effectLst/>
      </p:bgPr>
    </p:bg>
    <p:spTree>
      <p:nvGrpSpPr>
        <p:cNvPr id="1" name=""/>
        <p:cNvGrpSpPr/>
        <p:nvPr/>
      </p:nvGrpSpPr>
      <p:grpSpPr>
        <a:xfrm>
          <a:off x="0" y="0"/>
          <a:ext cx="0" cy="0"/>
          <a:chOff x="0" y="0"/>
          <a:chExt cx="0" cy="0"/>
        </a:xfrm>
      </p:grpSpPr>
      <p:sp>
        <p:nvSpPr>
          <p:cNvPr id="75778" name="Text Box 1">
            <a:extLst>
              <a:ext uri="{FF2B5EF4-FFF2-40B4-BE49-F238E27FC236}">
                <a16:creationId xmlns:a16="http://schemas.microsoft.com/office/drawing/2014/main" id="{A8007471-1C09-54D1-DB50-A4CD96F0BCDC}"/>
              </a:ext>
            </a:extLst>
          </p:cNvPr>
          <p:cNvSpPr txBox="1">
            <a:spLocks noChangeArrowheads="1"/>
          </p:cNvSpPr>
          <p:nvPr/>
        </p:nvSpPr>
        <p:spPr bwMode="auto">
          <a:xfrm>
            <a:off x="358775" y="431800"/>
            <a:ext cx="934085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1pPr>
            <a:lvl2pPr marL="742950" indent="-28575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2pPr>
            <a:lvl3pPr marL="1143000" indent="-2286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3pPr>
            <a:lvl4pPr marL="1600200" indent="-2286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4pPr>
            <a:lvl5pPr marL="2057400" indent="-22860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solidFill>
                  <a:schemeClr val="tx1"/>
                </a:solidFill>
                <a:latin typeface="Arial" panose="020B0604020202020204" pitchFamily="34" charset="0"/>
              </a:defRPr>
            </a:lvl9pPr>
          </a:lstStyle>
          <a:p>
            <a:pPr algn="ctr"/>
            <a:r>
              <a:rPr lang="en-US" altLang="en-US" sz="1600" b="1">
                <a:solidFill>
                  <a:srgbClr val="000000"/>
                </a:solidFill>
                <a:ea typeface="msgothic"/>
                <a:cs typeface="msgothic"/>
              </a:rPr>
              <a:t>Након инфекције</a:t>
            </a:r>
            <a:r>
              <a:rPr lang="en-GB" altLang="en-US" sz="1600" b="1">
                <a:solidFill>
                  <a:srgbClr val="000000"/>
                </a:solidFill>
                <a:ea typeface="msgothic"/>
                <a:cs typeface="msgothic"/>
              </a:rPr>
              <a:t> EHEC </a:t>
            </a:r>
            <a:r>
              <a:rPr lang="en-US" altLang="en-US" sz="1600" b="1">
                <a:solidFill>
                  <a:srgbClr val="000000"/>
                </a:solidFill>
                <a:ea typeface="msgothic"/>
                <a:cs typeface="msgothic"/>
              </a:rPr>
              <a:t>бактерија остаје у дигестивном тракту</a:t>
            </a:r>
            <a:r>
              <a:rPr lang="en-GB" altLang="en-US" sz="1600" b="1">
                <a:solidFill>
                  <a:srgbClr val="000000"/>
                </a:solidFill>
                <a:ea typeface="msgothic"/>
                <a:cs typeface="msgothic"/>
              </a:rPr>
              <a:t>, </a:t>
            </a:r>
            <a:r>
              <a:rPr lang="en-US" altLang="en-US" sz="1600" b="1">
                <a:solidFill>
                  <a:srgbClr val="000000"/>
                </a:solidFill>
                <a:ea typeface="msgothic"/>
                <a:cs typeface="msgothic"/>
              </a:rPr>
              <a:t>али ослобађа </a:t>
            </a:r>
            <a:r>
              <a:rPr lang="en-GB" altLang="en-US" sz="1600" b="1">
                <a:solidFill>
                  <a:srgbClr val="000000"/>
                </a:solidFill>
                <a:ea typeface="msgothic"/>
                <a:cs typeface="msgothic"/>
              </a:rPr>
              <a:t>Shiga </a:t>
            </a:r>
            <a:r>
              <a:rPr lang="en-US" altLang="en-US" sz="1600" b="1">
                <a:solidFill>
                  <a:srgbClr val="000000"/>
                </a:solidFill>
                <a:ea typeface="msgothic"/>
                <a:cs typeface="msgothic"/>
              </a:rPr>
              <a:t>токсин</a:t>
            </a:r>
            <a:r>
              <a:rPr lang="en-GB" altLang="en-US" sz="1600" b="1">
                <a:solidFill>
                  <a:srgbClr val="000000"/>
                </a:solidFill>
                <a:ea typeface="msgothic"/>
                <a:cs typeface="msgothic"/>
              </a:rPr>
              <a:t> </a:t>
            </a:r>
            <a:r>
              <a:rPr lang="en-US" altLang="en-US" sz="1600" b="1">
                <a:solidFill>
                  <a:srgbClr val="000000"/>
                </a:solidFill>
                <a:ea typeface="msgothic"/>
                <a:cs typeface="msgothic"/>
              </a:rPr>
              <a:t>који одлази у циркулацију  и напада бројне органе, на првом месту бубреге</a:t>
            </a:r>
            <a:endParaRPr lang="en-GB" altLang="en-US" sz="1600" b="1">
              <a:solidFill>
                <a:srgbClr val="000000"/>
              </a:solidFill>
              <a:ea typeface="msgothic"/>
              <a:cs typeface="msgothic"/>
            </a:endParaRPr>
          </a:p>
        </p:txBody>
      </p:sp>
      <p:pic>
        <p:nvPicPr>
          <p:cNvPr id="75779" name="Picture 2">
            <a:extLst>
              <a:ext uri="{FF2B5EF4-FFF2-40B4-BE49-F238E27FC236}">
                <a16:creationId xmlns:a16="http://schemas.microsoft.com/office/drawing/2014/main" id="{07A6743D-EEA5-4DE9-AAF3-9D8C9A063B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6750" y="6910388"/>
            <a:ext cx="1541463"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75780" name="Picture 3">
            <a:extLst>
              <a:ext uri="{FF2B5EF4-FFF2-40B4-BE49-F238E27FC236}">
                <a16:creationId xmlns:a16="http://schemas.microsoft.com/office/drawing/2014/main" id="{6E3B4D48-CDE0-0803-3B40-F160F6F31B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6500" y="1109663"/>
            <a:ext cx="5110163" cy="554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75781" name="Text Box 4">
            <a:extLst>
              <a:ext uri="{FF2B5EF4-FFF2-40B4-BE49-F238E27FC236}">
                <a16:creationId xmlns:a16="http://schemas.microsoft.com/office/drawing/2014/main" id="{2325E8B0-8B09-9446-84AE-CDE06B563C8D}"/>
              </a:ext>
            </a:extLst>
          </p:cNvPr>
          <p:cNvSpPr txBox="1">
            <a:spLocks noChangeArrowheads="1"/>
          </p:cNvSpPr>
          <p:nvPr/>
        </p:nvSpPr>
        <p:spPr bwMode="auto">
          <a:xfrm>
            <a:off x="2476500" y="6769100"/>
            <a:ext cx="43100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a:tabLst>
                <a:tab pos="723900" algn="l"/>
                <a:tab pos="1447800" algn="l"/>
                <a:tab pos="2171700" algn="l"/>
                <a:tab pos="2895600" algn="l"/>
                <a:tab pos="3619500" algn="l"/>
              </a:tabLst>
              <a:defRPr>
                <a:solidFill>
                  <a:schemeClr val="tx1"/>
                </a:solidFill>
                <a:latin typeface="Arial" panose="020B0604020202020204" pitchFamily="34" charset="0"/>
              </a:defRPr>
            </a:lvl1pPr>
            <a:lvl2pPr marL="742950" indent="-285750">
              <a:tabLst>
                <a:tab pos="723900" algn="l"/>
                <a:tab pos="1447800" algn="l"/>
                <a:tab pos="2171700" algn="l"/>
                <a:tab pos="2895600" algn="l"/>
                <a:tab pos="3619500" algn="l"/>
              </a:tabLst>
              <a:defRPr>
                <a:solidFill>
                  <a:schemeClr val="tx1"/>
                </a:solidFill>
                <a:latin typeface="Arial" panose="020B0604020202020204" pitchFamily="34" charset="0"/>
              </a:defRPr>
            </a:lvl2pPr>
            <a:lvl3pPr marL="1143000" indent="-228600">
              <a:tabLst>
                <a:tab pos="723900" algn="l"/>
                <a:tab pos="1447800" algn="l"/>
                <a:tab pos="2171700" algn="l"/>
                <a:tab pos="2895600" algn="l"/>
                <a:tab pos="3619500" algn="l"/>
              </a:tabLst>
              <a:defRPr>
                <a:solidFill>
                  <a:schemeClr val="tx1"/>
                </a:solidFill>
                <a:latin typeface="Arial" panose="020B0604020202020204" pitchFamily="34" charset="0"/>
              </a:defRPr>
            </a:lvl3pPr>
            <a:lvl4pPr marL="1600200" indent="-228600">
              <a:tabLst>
                <a:tab pos="723900" algn="l"/>
                <a:tab pos="1447800" algn="l"/>
                <a:tab pos="2171700" algn="l"/>
                <a:tab pos="2895600" algn="l"/>
                <a:tab pos="3619500" algn="l"/>
              </a:tabLst>
              <a:defRPr>
                <a:solidFill>
                  <a:schemeClr val="tx1"/>
                </a:solidFill>
                <a:latin typeface="Arial" panose="020B0604020202020204" pitchFamily="34" charset="0"/>
              </a:defRPr>
            </a:lvl4pPr>
            <a:lvl5pPr marL="2057400" indent="-228600">
              <a:tabLst>
                <a:tab pos="723900" algn="l"/>
                <a:tab pos="1447800" algn="l"/>
                <a:tab pos="2171700" algn="l"/>
                <a:tab pos="2895600" algn="l"/>
                <a:tab pos="36195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 pos="3619500" algn="l"/>
              </a:tabLst>
              <a:defRPr>
                <a:solidFill>
                  <a:schemeClr val="tx1"/>
                </a:solidFill>
                <a:latin typeface="Arial" panose="020B0604020202020204" pitchFamily="34" charset="0"/>
              </a:defRPr>
            </a:lvl9pPr>
          </a:lstStyle>
          <a:p>
            <a:r>
              <a:rPr lang="en-GB" altLang="en-US" sz="1200" b="1">
                <a:solidFill>
                  <a:srgbClr val="000000"/>
                </a:solidFill>
                <a:ea typeface="msgothic"/>
                <a:cs typeface="msgothic"/>
              </a:rPr>
              <a:t>Dorothea Orth‐Höller et al. EMBO Mol Med. 2011;3:617-619</a:t>
            </a:r>
          </a:p>
        </p:txBody>
      </p:sp>
      <p:sp>
        <p:nvSpPr>
          <p:cNvPr id="75782" name="Text Box 5">
            <a:extLst>
              <a:ext uri="{FF2B5EF4-FFF2-40B4-BE49-F238E27FC236}">
                <a16:creationId xmlns:a16="http://schemas.microsoft.com/office/drawing/2014/main" id="{4652AB47-09BB-6F22-17D6-E0178C2B69A1}"/>
              </a:ext>
            </a:extLst>
          </p:cNvPr>
          <p:cNvSpPr txBox="1">
            <a:spLocks noChangeArrowheads="1"/>
          </p:cNvSpPr>
          <p:nvPr/>
        </p:nvSpPr>
        <p:spPr bwMode="auto">
          <a:xfrm>
            <a:off x="107950" y="7494588"/>
            <a:ext cx="5422900"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marL="85725" indent="-85725">
              <a:tabLst>
                <a:tab pos="723900" algn="l"/>
                <a:tab pos="1447800" algn="l"/>
                <a:tab pos="2171700" algn="l"/>
                <a:tab pos="2895600" algn="l"/>
                <a:tab pos="3619500" algn="l"/>
                <a:tab pos="4343400" algn="l"/>
                <a:tab pos="5067300" algn="l"/>
              </a:tabLst>
              <a:defRPr>
                <a:solidFill>
                  <a:schemeClr val="tx1"/>
                </a:solidFill>
                <a:latin typeface="Arial" panose="020B0604020202020204" pitchFamily="34" charset="0"/>
              </a:defRPr>
            </a:lvl1pPr>
            <a:lvl2pPr marL="742950" indent="-285750">
              <a:tabLst>
                <a:tab pos="723900" algn="l"/>
                <a:tab pos="1447800" algn="l"/>
                <a:tab pos="2171700" algn="l"/>
                <a:tab pos="2895600" algn="l"/>
                <a:tab pos="3619500" algn="l"/>
                <a:tab pos="4343400" algn="l"/>
                <a:tab pos="5067300" algn="l"/>
              </a:tabLst>
              <a:defRPr>
                <a:solidFill>
                  <a:schemeClr val="tx1"/>
                </a:solidFill>
                <a:latin typeface="Arial" panose="020B0604020202020204" pitchFamily="34" charset="0"/>
              </a:defRPr>
            </a:lvl2pPr>
            <a:lvl3pPr marL="1143000" indent="-228600">
              <a:tabLst>
                <a:tab pos="723900" algn="l"/>
                <a:tab pos="1447800" algn="l"/>
                <a:tab pos="2171700" algn="l"/>
                <a:tab pos="2895600" algn="l"/>
                <a:tab pos="3619500" algn="l"/>
                <a:tab pos="4343400" algn="l"/>
                <a:tab pos="5067300" algn="l"/>
              </a:tabLst>
              <a:defRPr>
                <a:solidFill>
                  <a:schemeClr val="tx1"/>
                </a:solidFill>
                <a:latin typeface="Arial" panose="020B0604020202020204" pitchFamily="34" charset="0"/>
              </a:defRPr>
            </a:lvl3pPr>
            <a:lvl4pPr marL="1600200" indent="-228600">
              <a:tabLst>
                <a:tab pos="723900" algn="l"/>
                <a:tab pos="1447800" algn="l"/>
                <a:tab pos="2171700" algn="l"/>
                <a:tab pos="2895600" algn="l"/>
                <a:tab pos="3619500" algn="l"/>
                <a:tab pos="4343400" algn="l"/>
                <a:tab pos="5067300" algn="l"/>
              </a:tabLst>
              <a:defRPr>
                <a:solidFill>
                  <a:schemeClr val="tx1"/>
                </a:solidFill>
                <a:latin typeface="Arial" panose="020B0604020202020204" pitchFamily="34" charset="0"/>
              </a:defRPr>
            </a:lvl4pPr>
            <a:lvl5pPr marL="2057400" indent="-228600">
              <a:tabLst>
                <a:tab pos="723900" algn="l"/>
                <a:tab pos="1447800" algn="l"/>
                <a:tab pos="2171700" algn="l"/>
                <a:tab pos="2895600" algn="l"/>
                <a:tab pos="3619500" algn="l"/>
                <a:tab pos="4343400" algn="l"/>
                <a:tab pos="50673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Lst>
              <a:defRPr>
                <a:solidFill>
                  <a:schemeClr val="tx1"/>
                </a:solidFill>
                <a:latin typeface="Arial" panose="020B0604020202020204" pitchFamily="34" charset="0"/>
              </a:defRPr>
            </a:lvl9pPr>
          </a:lstStyle>
          <a:p>
            <a:r>
              <a:rPr lang="en-GB" altLang="en-US" sz="1000">
                <a:solidFill>
                  <a:srgbClr val="000000"/>
                </a:solidFill>
                <a:ea typeface="msgothic"/>
                <a:cs typeface="msgothic"/>
              </a:rPr>
              <a:t>© as stated in the article, figure or figure legend</a:t>
            </a:r>
          </a:p>
        </p:txBody>
      </p:sp>
      <p:sp>
        <p:nvSpPr>
          <p:cNvPr id="75783" name="Slide Number Placeholder 6">
            <a:extLst>
              <a:ext uri="{FF2B5EF4-FFF2-40B4-BE49-F238E27FC236}">
                <a16:creationId xmlns:a16="http://schemas.microsoft.com/office/drawing/2014/main" id="{A7800676-E528-2218-74AF-51A57B8079F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3BED807-2D05-4496-BB71-C4B73A8509E1}" type="slidenum">
              <a:rPr lang="en-US" altLang="en-US" smtClean="0"/>
              <a:pPr/>
              <a:t>57</a:t>
            </a:fld>
            <a:endParaRPr lang="en-US" altLang="en-US"/>
          </a:p>
        </p:txBody>
      </p:sp>
    </p:spTree>
  </p:cSld>
  <p:clrMapOvr>
    <a:masterClrMapping/>
  </p:clrMapOvr>
  <p:transition spd="med" advTm="51151"/>
</p:sld>
</file>

<file path=ppt/slides/slide58.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0341E-F334-1903-6101-3B3E8B3834B3}"/>
              </a:ext>
            </a:extLst>
          </p:cNvPr>
          <p:cNvSpPr>
            <a:spLocks noGrp="1"/>
          </p:cNvSpPr>
          <p:nvPr>
            <p:ph type="title"/>
          </p:nvPr>
        </p:nvSpPr>
        <p:spPr>
          <a:xfrm>
            <a:off x="4876800" y="3352800"/>
            <a:ext cx="5181600" cy="4038599"/>
          </a:xfrm>
        </p:spPr>
        <p:txBody>
          <a:bodyPr/>
          <a:lstStyle/>
          <a:p>
            <a:pPr>
              <a:defRPr/>
            </a:pPr>
            <a:r>
              <a:rPr lang="sr-Cyrl-RS" sz="3200" b="1" dirty="0">
                <a:latin typeface="Comic Sans MS" pitchFamily="66" charset="0"/>
              </a:rPr>
              <a:t>Бациларна дизентерија</a:t>
            </a:r>
            <a:endParaRPr lang="en-US" sz="3200" b="1" dirty="0">
              <a:latin typeface="Comic Sans MS" pitchFamily="66" charset="0"/>
            </a:endParaRPr>
          </a:p>
        </p:txBody>
      </p:sp>
      <p:pic>
        <p:nvPicPr>
          <p:cNvPr id="5" name="Content Placeholder 4" descr="rodshaped-bacteria-shigella-which-cause-260nw-1035482452.jpg">
            <a:extLst>
              <a:ext uri="{FF2B5EF4-FFF2-40B4-BE49-F238E27FC236}">
                <a16:creationId xmlns:a16="http://schemas.microsoft.com/office/drawing/2014/main" id="{5A6606F5-5623-62B4-DBB7-6C98FA4165C5}"/>
              </a:ext>
            </a:extLst>
          </p:cNvPr>
          <p:cNvPicPr>
            <a:picLocks noGrp="1" noChangeAspect="1"/>
          </p:cNvPicPr>
          <p:nvPr>
            <p:ph sz="half" idx="1"/>
          </p:nvPr>
        </p:nvPicPr>
        <p:blipFill>
          <a:blip r:embed="rId2" cstate="print"/>
          <a:stretch>
            <a:fillRect/>
          </a:stretch>
        </p:blipFill>
        <p:spPr>
          <a:xfrm>
            <a:off x="0" y="3276600"/>
            <a:ext cx="4892042" cy="4495800"/>
          </a:xfrm>
          <a:solidFill>
            <a:srgbClr val="FFFFFF">
              <a:shade val="85000"/>
            </a:srgbClr>
          </a:solidFill>
          <a:ln w="101600" cap="sq">
            <a:solidFill>
              <a:srgbClr val="FDFDFD"/>
            </a:solidFill>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6" name="Content Placeholder 5" descr="5678.jpg">
            <a:extLst>
              <a:ext uri="{FF2B5EF4-FFF2-40B4-BE49-F238E27FC236}">
                <a16:creationId xmlns:a16="http://schemas.microsoft.com/office/drawing/2014/main" id="{6B2E530F-8D97-C54E-F8CB-027B9D533DBF}"/>
              </a:ext>
            </a:extLst>
          </p:cNvPr>
          <p:cNvPicPr>
            <a:picLocks noGrp="1" noChangeAspect="1"/>
          </p:cNvPicPr>
          <p:nvPr>
            <p:ph sz="half" idx="2"/>
          </p:nvPr>
        </p:nvPicPr>
        <p:blipFill>
          <a:blip r:embed="rId3" cstate="print"/>
          <a:stretch>
            <a:fillRect/>
          </a:stretch>
        </p:blipFill>
        <p:spPr>
          <a:xfrm>
            <a:off x="5145223" y="304800"/>
            <a:ext cx="4913177" cy="2812256"/>
          </a:xfr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77829" name="Slide Number Placeholder 6">
            <a:extLst>
              <a:ext uri="{FF2B5EF4-FFF2-40B4-BE49-F238E27FC236}">
                <a16:creationId xmlns:a16="http://schemas.microsoft.com/office/drawing/2014/main" id="{71A3F74D-F3ED-FD4B-1209-947A93D835F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E92E7C2-3311-4E83-94DB-B4691A09FEA9}" type="slidenum">
              <a:rPr lang="en-US" altLang="en-US" smtClean="0"/>
              <a:pPr/>
              <a:t>58</a:t>
            </a:fld>
            <a:endParaRPr lang="en-US" altLang="en-US"/>
          </a:p>
        </p:txBody>
      </p:sp>
    </p:spTree>
  </p:cSld>
  <p:clrMapOvr>
    <a:masterClrMapping/>
  </p:clrMapOvr>
  <p:transition spd="slow" advTm="10586"/>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0D221-C4AC-E2E7-7F53-73EF2946FBC3}"/>
              </a:ext>
            </a:extLst>
          </p:cNvPr>
          <p:cNvSpPr>
            <a:spLocks noGrp="1"/>
          </p:cNvSpPr>
          <p:nvPr>
            <p:ph type="title"/>
          </p:nvPr>
        </p:nvSpPr>
        <p:spPr>
          <a:xfrm>
            <a:off x="457200" y="0"/>
            <a:ext cx="9051925" cy="1295400"/>
          </a:xfrm>
        </p:spPr>
        <p:txBody>
          <a:bodyPr/>
          <a:lstStyle/>
          <a:p>
            <a:pPr>
              <a:defRPr/>
            </a:pPr>
            <a:r>
              <a:rPr lang="sr-Cyrl-RS" sz="3200" dirty="0">
                <a:latin typeface="Comic Sans MS" pitchFamily="66" charset="0"/>
              </a:rPr>
              <a:t>Бациларна дизентерија</a:t>
            </a:r>
            <a:endParaRPr lang="en-US" sz="3200" dirty="0">
              <a:latin typeface="Comic Sans MS" pitchFamily="66" charset="0"/>
            </a:endParaRPr>
          </a:p>
        </p:txBody>
      </p:sp>
      <p:sp>
        <p:nvSpPr>
          <p:cNvPr id="78851" name="Content Placeholder 2">
            <a:extLst>
              <a:ext uri="{FF2B5EF4-FFF2-40B4-BE49-F238E27FC236}">
                <a16:creationId xmlns:a16="http://schemas.microsoft.com/office/drawing/2014/main" id="{2023A76F-394E-D35B-B971-F1560726FB25}"/>
              </a:ext>
            </a:extLst>
          </p:cNvPr>
          <p:cNvSpPr>
            <a:spLocks noGrp="1"/>
          </p:cNvSpPr>
          <p:nvPr>
            <p:ph sz="half" idx="1"/>
          </p:nvPr>
        </p:nvSpPr>
        <p:spPr>
          <a:xfrm>
            <a:off x="0" y="1600200"/>
            <a:ext cx="6477000" cy="6172200"/>
          </a:xfrm>
        </p:spPr>
        <p:txBody>
          <a:bodyPr/>
          <a:lstStyle/>
          <a:p>
            <a:r>
              <a:rPr lang="en-US" altLang="en-US" sz="2000">
                <a:latin typeface="Tahoma" panose="020B0604030504040204" pitchFamily="34" charset="0"/>
                <a:cs typeface="Tahoma" panose="020B0604030504040204" pitchFamily="34" charset="0"/>
              </a:rPr>
              <a:t>Акутна инфективна дијареална болест изазвана шигелама</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Обољење дебелог црева,  са слузаво-крвавим столицама</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Постоје 4 подгрупе </a:t>
            </a:r>
            <a:r>
              <a:rPr lang="en-US" altLang="en-US" sz="2000" i="1">
                <a:latin typeface="Tahoma" panose="020B0604030504040204" pitchFamily="34" charset="0"/>
                <a:cs typeface="Tahoma" panose="020B0604030504040204" pitchFamily="34" charset="0"/>
              </a:rPr>
              <a:t>Shigellae</a:t>
            </a:r>
            <a:r>
              <a:rPr lang="en-US" altLang="en-US" sz="2000">
                <a:latin typeface="Tahoma" panose="020B0604030504040204" pitchFamily="34" charset="0"/>
                <a:cs typeface="Tahoma" panose="020B0604030504040204" pitchFamily="34" charset="0"/>
              </a:rPr>
              <a:t>:</a:t>
            </a:r>
          </a:p>
          <a:p>
            <a:r>
              <a:rPr lang="en-US" altLang="en-US" sz="2000" i="1">
                <a:latin typeface="Tahoma" panose="020B0604030504040204" pitchFamily="34" charset="0"/>
                <a:cs typeface="Tahoma" panose="020B0604030504040204" pitchFamily="34" charset="0"/>
              </a:rPr>
              <a:t>S. dysenteriae</a:t>
            </a:r>
          </a:p>
          <a:p>
            <a:r>
              <a:rPr lang="en-US" altLang="en-US" sz="2000" i="1">
                <a:latin typeface="Tahoma" panose="020B0604030504040204" pitchFamily="34" charset="0"/>
                <a:cs typeface="Tahoma" panose="020B0604030504040204" pitchFamily="34" charset="0"/>
              </a:rPr>
              <a:t>S.flexneri</a:t>
            </a:r>
          </a:p>
          <a:p>
            <a:r>
              <a:rPr lang="en-US" altLang="en-US" sz="2000" i="1">
                <a:latin typeface="Tahoma" panose="020B0604030504040204" pitchFamily="34" charset="0"/>
                <a:cs typeface="Tahoma" panose="020B0604030504040204" pitchFamily="34" charset="0"/>
              </a:rPr>
              <a:t>S.boydii</a:t>
            </a:r>
          </a:p>
          <a:p>
            <a:r>
              <a:rPr lang="en-US" altLang="en-US" sz="2000" i="1">
                <a:latin typeface="Tahoma" panose="020B0604030504040204" pitchFamily="34" charset="0"/>
                <a:cs typeface="Tahoma" panose="020B0604030504040204" pitchFamily="34" charset="0"/>
              </a:rPr>
              <a:t>S.sonnei</a:t>
            </a:r>
          </a:p>
          <a:p>
            <a:endParaRPr lang="en-US" altLang="en-US" sz="2000" i="1">
              <a:latin typeface="Tahoma" panose="020B0604030504040204" pitchFamily="34" charset="0"/>
              <a:cs typeface="Tahoma" panose="020B0604030504040204" pitchFamily="34" charset="0"/>
            </a:endParaRPr>
          </a:p>
          <a:p>
            <a:r>
              <a:rPr lang="en-US" altLang="en-US" sz="2000" i="1">
                <a:latin typeface="Tahoma" panose="020B0604030504040204" pitchFamily="34" charset="0"/>
                <a:cs typeface="Tahoma" panose="020B0604030504040204" pitchFamily="34" charset="0"/>
              </a:rPr>
              <a:t>Грам негативни бацили, непокретни и без капсуле</a:t>
            </a:r>
          </a:p>
          <a:p>
            <a:r>
              <a:rPr lang="en-US" altLang="en-US" sz="2000" i="1">
                <a:latin typeface="Tahoma" panose="020B0604030504040204" pitchFamily="34" charset="0"/>
                <a:cs typeface="Tahoma" panose="020B0604030504040204" pitchFamily="34" charset="0"/>
              </a:rPr>
              <a:t>S. Dysenteriae лучи екзотоксин који има цитотоксично, ентеротоксичо и неуротоксично деловање</a:t>
            </a:r>
          </a:p>
          <a:p>
            <a:endParaRPr lang="en-US" altLang="en-US" sz="2000" i="1">
              <a:latin typeface="Tahoma" panose="020B0604030504040204" pitchFamily="34" charset="0"/>
              <a:cs typeface="Tahoma" panose="020B0604030504040204" pitchFamily="34" charset="0"/>
            </a:endParaRPr>
          </a:p>
          <a:p>
            <a:endParaRPr lang="en-US" altLang="en-US" sz="2000" i="1">
              <a:latin typeface="Tahoma" panose="020B0604030504040204" pitchFamily="34" charset="0"/>
              <a:cs typeface="Tahoma" panose="020B0604030504040204" pitchFamily="34" charset="0"/>
            </a:endParaRPr>
          </a:p>
        </p:txBody>
      </p:sp>
      <p:pic>
        <p:nvPicPr>
          <p:cNvPr id="6" name="Content Placeholder 5" descr="77.jpg">
            <a:extLst>
              <a:ext uri="{FF2B5EF4-FFF2-40B4-BE49-F238E27FC236}">
                <a16:creationId xmlns:a16="http://schemas.microsoft.com/office/drawing/2014/main" id="{8EF04B8E-552E-4CC6-F6FE-41E141346894}"/>
              </a:ext>
            </a:extLst>
          </p:cNvPr>
          <p:cNvPicPr>
            <a:picLocks noGrp="1" noChangeAspect="1"/>
          </p:cNvPicPr>
          <p:nvPr>
            <p:ph sz="half" idx="2"/>
          </p:nvPr>
        </p:nvPicPr>
        <p:blipFill>
          <a:blip r:embed="rId2"/>
          <a:stretch>
            <a:fillRect/>
          </a:stretch>
        </p:blipFill>
        <p:spPr>
          <a:xfrm>
            <a:off x="6400800" y="2271713"/>
            <a:ext cx="3657600" cy="2054225"/>
          </a:xfrm>
          <a:ln w="38100" cap="sq">
            <a:solidFill>
              <a:srgbClr val="000000"/>
            </a:solidFill>
          </a:ln>
          <a:effectLst>
            <a:outerShdw blurRad="50800" dist="38100" dir="2700000" algn="tl" rotWithShape="0">
              <a:srgbClr val="000000">
                <a:alpha val="43000"/>
              </a:srgbClr>
            </a:outerShdw>
          </a:effectLst>
        </p:spPr>
      </p:pic>
      <p:pic>
        <p:nvPicPr>
          <p:cNvPr id="89090" name="Picture 2" descr="D:\predavanja 8. nedelja\dizenterija\shigaToxin_banner_1.png">
            <a:extLst>
              <a:ext uri="{FF2B5EF4-FFF2-40B4-BE49-F238E27FC236}">
                <a16:creationId xmlns:a16="http://schemas.microsoft.com/office/drawing/2014/main" id="{7D65B751-8604-BA9D-F422-E70491C31ACF}"/>
              </a:ext>
            </a:extLst>
          </p:cNvPr>
          <p:cNvPicPr>
            <a:picLocks noChangeAspect="1" noChangeArrowheads="1"/>
          </p:cNvPicPr>
          <p:nvPr/>
        </p:nvPicPr>
        <p:blipFill>
          <a:blip r:embed="rId3"/>
          <a:srcRect/>
          <a:stretch>
            <a:fillRect/>
          </a:stretch>
        </p:blipFill>
        <p:spPr bwMode="auto">
          <a:xfrm>
            <a:off x="6473825" y="5029200"/>
            <a:ext cx="3584575" cy="2108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8854" name="Slide Number Placeholder 6">
            <a:extLst>
              <a:ext uri="{FF2B5EF4-FFF2-40B4-BE49-F238E27FC236}">
                <a16:creationId xmlns:a16="http://schemas.microsoft.com/office/drawing/2014/main" id="{318A19B2-A551-E739-4B82-5D67F4460C9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1EA0450-7083-43C9-97D3-EE251C1A4FFB}" type="slidenum">
              <a:rPr lang="en-US" altLang="en-US" smtClean="0"/>
              <a:pPr/>
              <a:t>59</a:t>
            </a:fld>
            <a:endParaRPr lang="en-US" altLang="en-US"/>
          </a:p>
        </p:txBody>
      </p:sp>
    </p:spTree>
  </p:cSld>
  <p:clrMapOvr>
    <a:masterClrMapping/>
  </p:clrMapOvr>
  <p:transition spd="slow" advTm="24013"/>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8" name="Object 2">
            <a:extLst>
              <a:ext uri="{FF2B5EF4-FFF2-40B4-BE49-F238E27FC236}">
                <a16:creationId xmlns:a16="http://schemas.microsoft.com/office/drawing/2014/main" id="{8AB758B3-AC91-830B-72E0-D028EE57EAA8}"/>
              </a:ext>
            </a:extLst>
          </p:cNvPr>
          <p:cNvGraphicFramePr>
            <a:graphicFrameLocks noChangeAspect="1"/>
          </p:cNvGraphicFramePr>
          <p:nvPr/>
        </p:nvGraphicFramePr>
        <p:xfrm>
          <a:off x="0" y="0"/>
          <a:ext cx="10058400" cy="7658100"/>
        </p:xfrm>
        <a:graphic>
          <a:graphicData uri="http://schemas.openxmlformats.org/presentationml/2006/ole">
            <mc:AlternateContent xmlns:mc="http://schemas.openxmlformats.org/markup-compatibility/2006">
              <mc:Choice xmlns:v="urn:schemas-microsoft-com:vml" Requires="v">
                <p:oleObj name="Acrobat Document" r:id="rId2" imgW="6857848" imgH="5143314" progId="AcroExch.Document.7">
                  <p:embed/>
                </p:oleObj>
              </mc:Choice>
              <mc:Fallback>
                <p:oleObj name="Acrobat Document" r:id="rId2" imgW="6857848" imgH="5143314" progId="AcroExch.Document.7">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058400" cy="765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39" name="Slide Number Placeholder 2">
            <a:extLst>
              <a:ext uri="{FF2B5EF4-FFF2-40B4-BE49-F238E27FC236}">
                <a16:creationId xmlns:a16="http://schemas.microsoft.com/office/drawing/2014/main" id="{294E31A3-E636-0654-5372-8F4678CD527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C59262D-D73E-4D66-A007-77F6BBE286C0}" type="slidenum">
              <a:rPr lang="en-US" altLang="en-US" smtClean="0"/>
              <a:pPr/>
              <a:t>6</a:t>
            </a:fld>
            <a:endParaRPr lang="en-US" altLang="en-US"/>
          </a:p>
        </p:txBody>
      </p:sp>
    </p:spTree>
  </p:cSld>
  <p:clrMapOvr>
    <a:masterClrMapping/>
  </p:clrMapOvr>
  <p:transition advTm="6816">
    <p:wedg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99E27-8E92-8A18-AEBE-43B7C9D31664}"/>
              </a:ext>
            </a:extLst>
          </p:cNvPr>
          <p:cNvSpPr>
            <a:spLocks noGrp="1"/>
          </p:cNvSpPr>
          <p:nvPr>
            <p:ph type="title"/>
          </p:nvPr>
        </p:nvSpPr>
        <p:spPr/>
        <p:txBody>
          <a:bodyPr/>
          <a:lstStyle/>
          <a:p>
            <a:pPr>
              <a:defRPr/>
            </a:pPr>
            <a:r>
              <a:rPr lang="sr-Cyrl-RS" sz="3200" dirty="0">
                <a:latin typeface="Comic Sans MS" pitchFamily="66" charset="0"/>
              </a:rPr>
              <a:t>Епидемиолошки подаци</a:t>
            </a:r>
            <a:endParaRPr lang="en-US" sz="3200" dirty="0">
              <a:latin typeface="Comic Sans MS" pitchFamily="66" charset="0"/>
            </a:endParaRPr>
          </a:p>
        </p:txBody>
      </p:sp>
      <p:sp>
        <p:nvSpPr>
          <p:cNvPr id="79875" name="Content Placeholder 4">
            <a:extLst>
              <a:ext uri="{FF2B5EF4-FFF2-40B4-BE49-F238E27FC236}">
                <a16:creationId xmlns:a16="http://schemas.microsoft.com/office/drawing/2014/main" id="{65F788CA-91D1-6186-7361-12D350F03015}"/>
              </a:ext>
            </a:extLst>
          </p:cNvPr>
          <p:cNvSpPr>
            <a:spLocks noGrp="1"/>
          </p:cNvSpPr>
          <p:nvPr>
            <p:ph idx="1"/>
          </p:nvPr>
        </p:nvSpPr>
        <p:spPr>
          <a:xfrm>
            <a:off x="503238" y="2133600"/>
            <a:ext cx="9051925" cy="5181600"/>
          </a:xfrm>
        </p:spPr>
        <p:txBody>
          <a:bodyPr/>
          <a:lstStyle/>
          <a:p>
            <a:r>
              <a:rPr lang="en-US" altLang="en-US" sz="2000">
                <a:latin typeface="Tahoma" panose="020B0604030504040204" pitchFamily="34" charset="0"/>
                <a:cs typeface="Tahoma" panose="020B0604030504040204" pitchFamily="34" charset="0"/>
              </a:rPr>
              <a:t>Космополитско обољење, јавља се спорадично, док су у ванредним приликама могуће епидемије већих размера</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Честа инфекција код деце до пет година, током летњих месеци</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Дизентерија је честа у лошим хигијенским и економским условима, тако да је заступљена у земљама трећег света</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Представља фекално-оралну инфекцију</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Извор инфекције је искључиво човек, и то као болесник, реконвалесцент и клицоноша</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Клинички манифесну болест може изазвати само </a:t>
            </a:r>
            <a:r>
              <a:rPr lang="en-US" altLang="en-US" sz="2000" b="1">
                <a:latin typeface="Tahoma" panose="020B0604030504040204" pitchFamily="34" charset="0"/>
                <a:cs typeface="Tahoma" panose="020B0604030504040204" pitchFamily="34" charset="0"/>
              </a:rPr>
              <a:t>100</a:t>
            </a:r>
            <a:r>
              <a:rPr lang="en-US" altLang="en-US" sz="2000">
                <a:latin typeface="Tahoma" panose="020B0604030504040204" pitchFamily="34" charset="0"/>
                <a:cs typeface="Tahoma" panose="020B0604030504040204" pitchFamily="34" charset="0"/>
              </a:rPr>
              <a:t> живих S.dysenteriae I</a:t>
            </a:r>
          </a:p>
          <a:p>
            <a:endParaRPr lang="en-US" altLang="en-US" sz="2000">
              <a:latin typeface="Tahoma" panose="020B0604030504040204" pitchFamily="34" charset="0"/>
              <a:cs typeface="Tahoma" panose="020B0604030504040204" pitchFamily="34" charset="0"/>
            </a:endParaRPr>
          </a:p>
          <a:p>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 </a:t>
            </a:r>
          </a:p>
        </p:txBody>
      </p:sp>
      <p:sp>
        <p:nvSpPr>
          <p:cNvPr id="79876" name="Slide Number Placeholder 3">
            <a:extLst>
              <a:ext uri="{FF2B5EF4-FFF2-40B4-BE49-F238E27FC236}">
                <a16:creationId xmlns:a16="http://schemas.microsoft.com/office/drawing/2014/main" id="{18061C1A-44D2-1F3B-5911-5DE6C10F1CD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396F6CE-B0E4-4AFC-96AB-BD30CD503A20}" type="slidenum">
              <a:rPr lang="en-US" altLang="en-US" smtClean="0"/>
              <a:pPr/>
              <a:t>60</a:t>
            </a:fld>
            <a:endParaRPr lang="en-US" altLang="en-US"/>
          </a:p>
        </p:txBody>
      </p:sp>
    </p:spTree>
  </p:cSld>
  <p:clrMapOvr>
    <a:masterClrMapping/>
  </p:clrMapOvr>
  <p:transition spd="slow" advTm="20765"/>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C9D4640-FE54-952F-7E05-8F78058C684E}"/>
              </a:ext>
            </a:extLst>
          </p:cNvPr>
          <p:cNvSpPr>
            <a:spLocks noGrp="1"/>
          </p:cNvSpPr>
          <p:nvPr>
            <p:ph type="title"/>
          </p:nvPr>
        </p:nvSpPr>
        <p:spPr/>
        <p:txBody>
          <a:bodyPr/>
          <a:lstStyle/>
          <a:p>
            <a:pPr>
              <a:defRPr/>
            </a:pPr>
            <a:r>
              <a:rPr lang="sr-Cyrl-RS" sz="3200" dirty="0">
                <a:latin typeface="Comic Sans MS" pitchFamily="66" charset="0"/>
              </a:rPr>
              <a:t>Патогенетски механизми шигела</a:t>
            </a:r>
            <a:endParaRPr lang="en-US" sz="3200" dirty="0">
              <a:latin typeface="Comic Sans MS" pitchFamily="66" charset="0"/>
            </a:endParaRPr>
          </a:p>
        </p:txBody>
      </p:sp>
      <p:pic>
        <p:nvPicPr>
          <p:cNvPr id="7" name="Content Placeholder 6" descr="fcimb-06-00038-g001.gif">
            <a:extLst>
              <a:ext uri="{FF2B5EF4-FFF2-40B4-BE49-F238E27FC236}">
                <a16:creationId xmlns:a16="http://schemas.microsoft.com/office/drawing/2014/main" id="{1F3C2DBE-205B-A4F6-19DE-A57723A212C3}"/>
              </a:ext>
            </a:extLst>
          </p:cNvPr>
          <p:cNvPicPr>
            <a:picLocks noGrp="1" noChangeAspect="1"/>
          </p:cNvPicPr>
          <p:nvPr>
            <p:ph sz="half" idx="1"/>
          </p:nvPr>
        </p:nvPicPr>
        <p:blipFill>
          <a:blip r:embed="rId3"/>
          <a:stretch>
            <a:fillRect/>
          </a:stretch>
        </p:blipFill>
        <p:spPr>
          <a:xfrm>
            <a:off x="5334000" y="2819400"/>
            <a:ext cx="4441825" cy="3659188"/>
          </a:xfrm>
          <a:ln w="38100" cap="sq">
            <a:solidFill>
              <a:srgbClr val="000000"/>
            </a:solidFill>
          </a:ln>
          <a:effectLst>
            <a:outerShdw blurRad="50800" dist="38100" dir="2700000" algn="tl" rotWithShape="0">
              <a:srgbClr val="000000">
                <a:alpha val="43000"/>
              </a:srgbClr>
            </a:outerShdw>
          </a:effectLst>
        </p:spPr>
      </p:pic>
      <p:sp>
        <p:nvSpPr>
          <p:cNvPr id="80900" name="Content Placeholder 8">
            <a:extLst>
              <a:ext uri="{FF2B5EF4-FFF2-40B4-BE49-F238E27FC236}">
                <a16:creationId xmlns:a16="http://schemas.microsoft.com/office/drawing/2014/main" id="{E9D37178-3F7D-1E01-00DF-43E5492211C5}"/>
              </a:ext>
            </a:extLst>
          </p:cNvPr>
          <p:cNvSpPr>
            <a:spLocks noGrp="1"/>
          </p:cNvSpPr>
          <p:nvPr>
            <p:ph sz="half" idx="2"/>
          </p:nvPr>
        </p:nvSpPr>
        <p:spPr>
          <a:xfrm>
            <a:off x="381000" y="2895600"/>
            <a:ext cx="4724400" cy="4443413"/>
          </a:xfrm>
        </p:spPr>
        <p:txBody>
          <a:bodyPr/>
          <a:lstStyle/>
          <a:p>
            <a:r>
              <a:rPr lang="en-US" altLang="en-US" sz="2000">
                <a:latin typeface="Tahoma" panose="020B0604030504040204" pitchFamily="34" charset="0"/>
                <a:cs typeface="Tahoma" panose="020B0604030504040204" pitchFamily="34" charset="0"/>
              </a:rPr>
              <a:t>Главно патогенетско својство шигела је способност продирања у епителне ћелије дебелог црева у којима се размножавају и оштећују</a:t>
            </a:r>
          </a:p>
          <a:p>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Ширење се врши хоризонтално, са ћелије на ћелију, врло ретко продиру у дубље слојеве колона</a:t>
            </a:r>
          </a:p>
        </p:txBody>
      </p:sp>
      <p:sp>
        <p:nvSpPr>
          <p:cNvPr id="80901" name="Slide Number Placeholder 5">
            <a:extLst>
              <a:ext uri="{FF2B5EF4-FFF2-40B4-BE49-F238E27FC236}">
                <a16:creationId xmlns:a16="http://schemas.microsoft.com/office/drawing/2014/main" id="{36D9E9D5-9B07-48AC-5ADA-E9E11EA8166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3709B6D-8BC5-4294-B9EC-10243CE2B10B}" type="slidenum">
              <a:rPr lang="en-US" altLang="en-US" smtClean="0"/>
              <a:pPr/>
              <a:t>61</a:t>
            </a:fld>
            <a:endParaRPr lang="en-US" altLang="en-US"/>
          </a:p>
        </p:txBody>
      </p:sp>
    </p:spTree>
  </p:cSld>
  <p:clrMapOvr>
    <a:masterClrMapping/>
  </p:clrMapOvr>
  <p:transition advTm="22881">
    <p:wipe dir="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F8CF81B-787F-AC3B-E51F-7E4CDCB0E0B6}"/>
              </a:ext>
            </a:extLst>
          </p:cNvPr>
          <p:cNvSpPr>
            <a:spLocks noGrp="1"/>
          </p:cNvSpPr>
          <p:nvPr>
            <p:ph type="title"/>
          </p:nvPr>
        </p:nvSpPr>
        <p:spPr>
          <a:xfrm>
            <a:off x="1066800" y="1"/>
            <a:ext cx="8488363" cy="1371600"/>
          </a:xfrm>
        </p:spPr>
        <p:txBody>
          <a:bodyPr/>
          <a:lstStyle/>
          <a:p>
            <a:pPr>
              <a:defRPr/>
            </a:pPr>
            <a:r>
              <a:rPr lang="sr-Cyrl-RS" sz="3200" dirty="0">
                <a:latin typeface="Comic Sans MS" pitchFamily="66" charset="0"/>
              </a:rPr>
              <a:t>Клиничка слика </a:t>
            </a:r>
            <a:endParaRPr lang="en-US" sz="3200" dirty="0">
              <a:latin typeface="Comic Sans MS" pitchFamily="66" charset="0"/>
            </a:endParaRPr>
          </a:p>
        </p:txBody>
      </p:sp>
      <p:sp>
        <p:nvSpPr>
          <p:cNvPr id="82947" name="Content Placeholder 6">
            <a:extLst>
              <a:ext uri="{FF2B5EF4-FFF2-40B4-BE49-F238E27FC236}">
                <a16:creationId xmlns:a16="http://schemas.microsoft.com/office/drawing/2014/main" id="{488BC756-FBFC-9228-99B5-674351EFB5DD}"/>
              </a:ext>
            </a:extLst>
          </p:cNvPr>
          <p:cNvSpPr>
            <a:spLocks noGrp="1"/>
          </p:cNvSpPr>
          <p:nvPr>
            <p:ph sz="quarter" idx="4294967295"/>
          </p:nvPr>
        </p:nvSpPr>
        <p:spPr>
          <a:xfrm>
            <a:off x="1295400" y="1524000"/>
            <a:ext cx="8763000" cy="2225675"/>
          </a:xfrm>
        </p:spPr>
        <p:txBody>
          <a:bodyPr/>
          <a:lstStyle/>
          <a:p>
            <a:r>
              <a:rPr lang="en-US" altLang="en-US" sz="2000">
                <a:latin typeface="Tahoma" panose="020B0604030504040204" pitchFamily="34" charset="0"/>
                <a:cs typeface="Tahoma" panose="020B0604030504040204" pitchFamily="34" charset="0"/>
              </a:rPr>
              <a:t>Инку</a:t>
            </a:r>
            <a:r>
              <a:rPr lang="sr-Cyrl-RS" altLang="en-US" sz="2000">
                <a:latin typeface="Tahoma" panose="020B0604030504040204" pitchFamily="34" charset="0"/>
                <a:cs typeface="Tahoma" panose="020B0604030504040204" pitchFamily="34" charset="0"/>
              </a:rPr>
              <a:t>б</a:t>
            </a:r>
            <a:r>
              <a:rPr lang="en-US" altLang="en-US" sz="2000">
                <a:latin typeface="Tahoma" panose="020B0604030504040204" pitchFamily="34" charset="0"/>
                <a:cs typeface="Tahoma" panose="020B0604030504040204" pitchFamily="34" charset="0"/>
              </a:rPr>
              <a:t>ација је најчешће 3. дана (1 до 7. дана)</a:t>
            </a:r>
          </a:p>
          <a:p>
            <a:r>
              <a:rPr lang="en-US" altLang="en-US" sz="2000">
                <a:latin typeface="Tahoma" panose="020B0604030504040204" pitchFamily="34" charset="0"/>
                <a:cs typeface="Tahoma" panose="020B0604030504040204" pitchFamily="34" charset="0"/>
              </a:rPr>
              <a:t>Нагао почетак болести, столице најпре фекулентне, затим слузаво фекулентне и на крају оскудне слузаво-крваве столице, дизентерични испљувак</a:t>
            </a:r>
          </a:p>
          <a:p>
            <a:r>
              <a:rPr lang="en-US" altLang="en-US" sz="2000">
                <a:latin typeface="Tahoma" panose="020B0604030504040204" pitchFamily="34" charset="0"/>
                <a:cs typeface="Tahoma" panose="020B0604030504040204" pitchFamily="34" charset="0"/>
              </a:rPr>
              <a:t>Лажни позиви на столицу и тенезми</a:t>
            </a:r>
          </a:p>
          <a:p>
            <a:r>
              <a:rPr lang="en-US" altLang="en-US" sz="2000">
                <a:latin typeface="Tahoma" panose="020B0604030504040204" pitchFamily="34" charset="0"/>
                <a:cs typeface="Tahoma" panose="020B0604030504040204" pitchFamily="34" charset="0"/>
              </a:rPr>
              <a:t>Токсична дизентерија се ретко јавља</a:t>
            </a:r>
          </a:p>
          <a:p>
            <a:endParaRPr lang="en-US" altLang="en-US" sz="2000">
              <a:latin typeface="Tahoma" panose="020B0604030504040204" pitchFamily="34" charset="0"/>
              <a:cs typeface="Tahoma" panose="020B0604030504040204" pitchFamily="34" charset="0"/>
            </a:endParaRPr>
          </a:p>
          <a:p>
            <a:endParaRPr lang="en-US" altLang="en-US" sz="2400">
              <a:latin typeface="Tahoma" panose="020B0604030504040204" pitchFamily="34" charset="0"/>
              <a:cs typeface="Tahoma" panose="020B0604030504040204" pitchFamily="34" charset="0"/>
            </a:endParaRPr>
          </a:p>
          <a:p>
            <a:endParaRPr lang="en-US" altLang="en-US" sz="2400">
              <a:latin typeface="Tahoma" panose="020B0604030504040204" pitchFamily="34" charset="0"/>
              <a:cs typeface="Tahoma" panose="020B0604030504040204" pitchFamily="34" charset="0"/>
            </a:endParaRPr>
          </a:p>
        </p:txBody>
      </p:sp>
      <p:pic>
        <p:nvPicPr>
          <p:cNvPr id="82948" name="Picture 10" descr="D:\predavanja 8. nedelja\dizenterija\thumbnail.jpg">
            <a:extLst>
              <a:ext uri="{FF2B5EF4-FFF2-40B4-BE49-F238E27FC236}">
                <a16:creationId xmlns:a16="http://schemas.microsoft.com/office/drawing/2014/main" id="{9CE5512B-7194-3023-E8BF-3C61E72F1726}"/>
              </a:ext>
            </a:extLst>
          </p:cNvPr>
          <p:cNvPicPr>
            <a:picLocks noChangeAspect="1" noChangeArrowheads="1"/>
          </p:cNvPicPr>
          <p:nvPr/>
        </p:nvPicPr>
        <p:blipFill>
          <a:blip r:embed="rId3">
            <a:lum bright="20000" contrast="20000"/>
            <a:extLst>
              <a:ext uri="{28A0092B-C50C-407E-A947-70E740481C1C}">
                <a14:useLocalDpi xmlns:a14="http://schemas.microsoft.com/office/drawing/2010/main" val="0"/>
              </a:ext>
            </a:extLst>
          </a:blip>
          <a:srcRect b="30769"/>
          <a:stretch>
            <a:fillRect/>
          </a:stretch>
        </p:blipFill>
        <p:spPr bwMode="auto">
          <a:xfrm>
            <a:off x="1447800" y="3733800"/>
            <a:ext cx="7315200" cy="3810000"/>
          </a:xfrm>
          <a:prstGeom prst="rect">
            <a:avLst/>
          </a:prstGeom>
          <a:noFill/>
          <a:ln w="38100" cap="sq">
            <a:solidFill>
              <a:srgbClr val="000000"/>
            </a:solidFill>
            <a:miter lim="800000"/>
            <a:headEnd/>
            <a:tailEnd/>
          </a:ln>
          <a:effectLst>
            <a:outerShdw dist="38100" dir="2700000" algn="tl" rotWithShape="0">
              <a:srgbClr val="000000">
                <a:alpha val="42998"/>
              </a:srgbClr>
            </a:outerShdw>
          </a:effectLst>
          <a:extLst>
            <a:ext uri="{909E8E84-426E-40DD-AFC4-6F175D3DCCD1}">
              <a14:hiddenFill xmlns:a14="http://schemas.microsoft.com/office/drawing/2010/main">
                <a:solidFill>
                  <a:srgbClr val="FFFFFF"/>
                </a:solidFill>
              </a14:hiddenFill>
            </a:ext>
          </a:extLst>
        </p:spPr>
      </p:pic>
      <p:sp>
        <p:nvSpPr>
          <p:cNvPr id="82949" name="Slide Number Placeholder 4">
            <a:extLst>
              <a:ext uri="{FF2B5EF4-FFF2-40B4-BE49-F238E27FC236}">
                <a16:creationId xmlns:a16="http://schemas.microsoft.com/office/drawing/2014/main" id="{0DF7D0D8-286F-BEFE-C24D-B5C141416BF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E01616B-2103-4254-A6CE-3FF6A66D0E13}" type="slidenum">
              <a:rPr lang="en-US" altLang="en-US" smtClean="0"/>
              <a:pPr/>
              <a:t>62</a:t>
            </a:fld>
            <a:endParaRPr lang="en-US" altLang="en-US"/>
          </a:p>
        </p:txBody>
      </p:sp>
    </p:spTree>
  </p:cSld>
  <p:clrMapOvr>
    <a:masterClrMapping/>
  </p:clrMapOvr>
  <p:transition spd="slow" advTm="32549"/>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EB85B-D6CB-D16E-28DA-DCC62CAB5F51}"/>
              </a:ext>
            </a:extLst>
          </p:cNvPr>
          <p:cNvSpPr>
            <a:spLocks noGrp="1"/>
          </p:cNvSpPr>
          <p:nvPr>
            <p:ph type="title"/>
          </p:nvPr>
        </p:nvSpPr>
        <p:spPr/>
        <p:txBody>
          <a:bodyPr/>
          <a:lstStyle/>
          <a:p>
            <a:pPr>
              <a:defRPr/>
            </a:pPr>
            <a:r>
              <a:rPr lang="sr-Cyrl-RS" sz="2800" dirty="0">
                <a:latin typeface="Comic Sans MS" pitchFamily="66" charset="0"/>
              </a:rPr>
              <a:t>Компликације дигетивног тракта код бациларне дизентерије</a:t>
            </a:r>
            <a:endParaRPr lang="en-US" sz="2800" dirty="0">
              <a:latin typeface="Comic Sans MS" pitchFamily="66" charset="0"/>
            </a:endParaRPr>
          </a:p>
        </p:txBody>
      </p:sp>
      <p:sp>
        <p:nvSpPr>
          <p:cNvPr id="84995" name="Content Placeholder 2">
            <a:extLst>
              <a:ext uri="{FF2B5EF4-FFF2-40B4-BE49-F238E27FC236}">
                <a16:creationId xmlns:a16="http://schemas.microsoft.com/office/drawing/2014/main" id="{109E2EE5-DB11-34DC-E435-59D3B2D44B9B}"/>
              </a:ext>
            </a:extLst>
          </p:cNvPr>
          <p:cNvSpPr>
            <a:spLocks noGrp="1"/>
          </p:cNvSpPr>
          <p:nvPr>
            <p:ph sz="half" idx="1"/>
          </p:nvPr>
        </p:nvSpPr>
        <p:spPr>
          <a:xfrm>
            <a:off x="503238" y="2438400"/>
            <a:ext cx="4754562" cy="4643438"/>
          </a:xfrm>
        </p:spPr>
        <p:txBody>
          <a:bodyPr/>
          <a:lstStyle/>
          <a:p>
            <a:r>
              <a:rPr lang="en-US" altLang="en-US" sz="2400">
                <a:latin typeface="Tahoma" panose="020B0604030504040204" pitchFamily="34" charset="0"/>
                <a:cs typeface="Tahoma" panose="020B0604030504040204" pitchFamily="34" charset="0"/>
              </a:rPr>
              <a:t>Најчешће код деце млађе од пет година и старијих лица</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Токсични мегаколон</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Интерстинална перфорација</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Пролапс ректума</a:t>
            </a:r>
          </a:p>
        </p:txBody>
      </p:sp>
      <p:pic>
        <p:nvPicPr>
          <p:cNvPr id="5" name="Content Placeholder 4" descr="555555.jpg">
            <a:extLst>
              <a:ext uri="{FF2B5EF4-FFF2-40B4-BE49-F238E27FC236}">
                <a16:creationId xmlns:a16="http://schemas.microsoft.com/office/drawing/2014/main" id="{6A842D3E-8741-6C15-2A21-3E6C7AA59BBB}"/>
              </a:ext>
            </a:extLst>
          </p:cNvPr>
          <p:cNvPicPr>
            <a:picLocks noGrp="1" noChangeAspect="1"/>
          </p:cNvPicPr>
          <p:nvPr>
            <p:ph sz="half" idx="2"/>
          </p:nvPr>
        </p:nvPicPr>
        <p:blipFill>
          <a:blip r:embed="rId2"/>
          <a:stretch>
            <a:fillRect/>
          </a:stretch>
        </p:blipFill>
        <p:spPr>
          <a:xfrm>
            <a:off x="6324600" y="2667000"/>
            <a:ext cx="2876550" cy="3484563"/>
          </a:xfrm>
          <a:ln w="38100" cap="sq">
            <a:solidFill>
              <a:srgbClr val="000000"/>
            </a:solidFill>
          </a:ln>
          <a:effectLst>
            <a:outerShdw blurRad="50800" dist="38100" dir="2700000" algn="tl" rotWithShape="0">
              <a:srgbClr val="000000">
                <a:alpha val="43000"/>
              </a:srgbClr>
            </a:outerShdw>
          </a:effectLst>
        </p:spPr>
      </p:pic>
      <p:sp>
        <p:nvSpPr>
          <p:cNvPr id="84997" name="Slide Number Placeholder 5">
            <a:extLst>
              <a:ext uri="{FF2B5EF4-FFF2-40B4-BE49-F238E27FC236}">
                <a16:creationId xmlns:a16="http://schemas.microsoft.com/office/drawing/2014/main" id="{AD639FDC-C5EA-8EE8-8FCE-44FA70630F2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EFED2EE-D6E8-4191-85AD-49295C21B046}" type="slidenum">
              <a:rPr lang="en-US" altLang="en-US" smtClean="0"/>
              <a:pPr/>
              <a:t>63</a:t>
            </a:fld>
            <a:endParaRPr lang="en-US" altLang="en-US"/>
          </a:p>
        </p:txBody>
      </p:sp>
    </p:spTree>
  </p:cSld>
  <p:clrMapOvr>
    <a:masterClrMapping/>
  </p:clrMapOvr>
  <p:transition spd="slow" advTm="16982"/>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29BE2-B4B9-B7E7-B954-AF37C1D2703D}"/>
              </a:ext>
            </a:extLst>
          </p:cNvPr>
          <p:cNvSpPr>
            <a:spLocks noGrp="1"/>
          </p:cNvSpPr>
          <p:nvPr>
            <p:ph type="title"/>
          </p:nvPr>
        </p:nvSpPr>
        <p:spPr/>
        <p:txBody>
          <a:bodyPr/>
          <a:lstStyle/>
          <a:p>
            <a:pPr>
              <a:defRPr/>
            </a:pPr>
            <a:r>
              <a:rPr lang="sr-Cyrl-RS" sz="2800" dirty="0">
                <a:latin typeface="Comic Sans MS" pitchFamily="66" charset="0"/>
              </a:rPr>
              <a:t>Ванцревне манифестације бациларне дизентерије</a:t>
            </a:r>
            <a:endParaRPr lang="en-US" sz="2800" dirty="0">
              <a:latin typeface="Comic Sans MS" pitchFamily="66" charset="0"/>
            </a:endParaRPr>
          </a:p>
        </p:txBody>
      </p:sp>
      <p:sp>
        <p:nvSpPr>
          <p:cNvPr id="86019" name="Content Placeholder 2">
            <a:extLst>
              <a:ext uri="{FF2B5EF4-FFF2-40B4-BE49-F238E27FC236}">
                <a16:creationId xmlns:a16="http://schemas.microsoft.com/office/drawing/2014/main" id="{F3131FC0-7C42-737C-062D-72CABAD71261}"/>
              </a:ext>
            </a:extLst>
          </p:cNvPr>
          <p:cNvSpPr>
            <a:spLocks noGrp="1"/>
          </p:cNvSpPr>
          <p:nvPr>
            <p:ph sz="half" idx="1"/>
          </p:nvPr>
        </p:nvSpPr>
        <p:spPr>
          <a:xfrm>
            <a:off x="609600" y="1828800"/>
            <a:ext cx="5364163" cy="5943600"/>
          </a:xfrm>
        </p:spPr>
        <p:txBody>
          <a:bodyPr/>
          <a:lstStyle/>
          <a:p>
            <a:r>
              <a:rPr lang="en-US" altLang="en-US" sz="2000">
                <a:latin typeface="Tahoma" panose="020B0604030504040204" pitchFamily="34" charset="0"/>
                <a:cs typeface="Tahoma" panose="020B0604030504040204" pitchFamily="34" charset="0"/>
              </a:rPr>
              <a:t>Леукемоидна реакција</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Сепса-ретка манифестација</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Неуролошке манифестације-делиријум, конвулзије, менингеални синдром</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Уротракт-хемолитичко-уремијски синдром</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Постифективне манифестације-Sy  Reiteri </a:t>
            </a:r>
            <a:r>
              <a:rPr lang="sr-Latn-CS" altLang="en-US" sz="2000">
                <a:latin typeface="Times New Roman" panose="02020603050405020304" pitchFamily="18" charset="0"/>
                <a:cs typeface="Times New Roman" panose="02020603050405020304" pitchFamily="18" charset="0"/>
              </a:rPr>
              <a:t> (</a:t>
            </a:r>
            <a:r>
              <a:rPr lang="sr-Cyrl-CS" altLang="en-US" sz="2000">
                <a:latin typeface="Times New Roman" panose="02020603050405020304" pitchFamily="18" charset="0"/>
                <a:cs typeface="Times New Roman" panose="02020603050405020304" pitchFamily="18" charset="0"/>
              </a:rPr>
              <a:t> </a:t>
            </a:r>
            <a:r>
              <a:rPr lang="sr-Latn-CS" altLang="en-US" sz="2000">
                <a:latin typeface="Tahoma" panose="020B0604030504040204" pitchFamily="34" charset="0"/>
                <a:cs typeface="Tahoma" panose="020B0604030504040204" pitchFamily="34" charset="0"/>
              </a:rPr>
              <a:t>уретритис</a:t>
            </a:r>
            <a:r>
              <a:rPr lang="sr-Cyrl-CS" altLang="en-US" sz="2000">
                <a:latin typeface="Tahoma" panose="020B0604030504040204" pitchFamily="34" charset="0"/>
                <a:cs typeface="Tahoma" panose="020B0604030504040204" pitchFamily="34" charset="0"/>
              </a:rPr>
              <a:t>, </a:t>
            </a:r>
            <a:r>
              <a:rPr lang="sr-Latn-CS" altLang="en-US" sz="2000">
                <a:latin typeface="Tahoma" panose="020B0604030504040204" pitchFamily="34" charset="0"/>
                <a:cs typeface="Tahoma" panose="020B0604030504040204" pitchFamily="34" charset="0"/>
              </a:rPr>
              <a:t>коњу</a:t>
            </a:r>
            <a:r>
              <a:rPr lang="sr-Cyrl-RS" altLang="en-US" sz="2000">
                <a:latin typeface="Tahoma" panose="020B0604030504040204" pitchFamily="34" charset="0"/>
                <a:cs typeface="Tahoma" panose="020B0604030504040204" pitchFamily="34" charset="0"/>
              </a:rPr>
              <a:t>н</a:t>
            </a:r>
            <a:r>
              <a:rPr lang="sr-Latn-CS" altLang="en-US" sz="2000">
                <a:latin typeface="Tahoma" panose="020B0604030504040204" pitchFamily="34" charset="0"/>
                <a:cs typeface="Tahoma" panose="020B0604030504040204" pitchFamily="34" charset="0"/>
              </a:rPr>
              <a:t>ктивитис ,</a:t>
            </a:r>
            <a:r>
              <a:rPr lang="sr-Cyrl-CS" altLang="en-US" sz="2000">
                <a:latin typeface="Tahoma" panose="020B0604030504040204" pitchFamily="34" charset="0"/>
                <a:cs typeface="Tahoma" panose="020B0604030504040204" pitchFamily="34" charset="0"/>
              </a:rPr>
              <a:t> </a:t>
            </a:r>
            <a:r>
              <a:rPr lang="sr-Latn-CS" altLang="en-US" sz="2000">
                <a:latin typeface="Tahoma" panose="020B0604030504040204" pitchFamily="34" charset="0"/>
                <a:cs typeface="Tahoma" panose="020B0604030504040204" pitchFamily="34" charset="0"/>
              </a:rPr>
              <a:t>артритис, </a:t>
            </a:r>
            <a:r>
              <a:rPr lang="en-US" altLang="en-US" sz="2000">
                <a:latin typeface="Tahoma" panose="020B0604030504040204" pitchFamily="34" charset="0"/>
                <a:cs typeface="Tahoma" panose="020B0604030504040204" pitchFamily="34" charset="0"/>
              </a:rPr>
              <a:t>мукокутане промене</a:t>
            </a:r>
            <a:r>
              <a:rPr lang="sr-Latn-CS" altLang="en-US" sz="2000">
                <a:latin typeface="Tahoma" panose="020B0604030504040204" pitchFamily="34" charset="0"/>
                <a:cs typeface="Tahoma" panose="020B0604030504040204" pitchFamily="34" charset="0"/>
              </a:rPr>
              <a:t>)</a:t>
            </a:r>
            <a:endParaRPr lang="en-US" altLang="en-US" sz="2000">
              <a:latin typeface="Tahoma" panose="020B0604030504040204" pitchFamily="34" charset="0"/>
              <a:cs typeface="Tahoma" panose="020B0604030504040204" pitchFamily="34" charset="0"/>
            </a:endParaRPr>
          </a:p>
          <a:p>
            <a:endParaRPr lang="en-US" altLang="en-US"/>
          </a:p>
          <a:p>
            <a:endParaRPr lang="en-US" altLang="en-US"/>
          </a:p>
        </p:txBody>
      </p:sp>
      <p:pic>
        <p:nvPicPr>
          <p:cNvPr id="86020" name="Content Placeholder 4" descr="Common-Symptoms-Of-Shigella-Arthritis.jpg">
            <a:extLst>
              <a:ext uri="{FF2B5EF4-FFF2-40B4-BE49-F238E27FC236}">
                <a16:creationId xmlns:a16="http://schemas.microsoft.com/office/drawing/2014/main" id="{99122F1D-C4B5-9051-341F-887361A6518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172200" y="2743200"/>
            <a:ext cx="3451225" cy="2124075"/>
          </a:xfrm>
        </p:spPr>
      </p:pic>
      <p:pic>
        <p:nvPicPr>
          <p:cNvPr id="86021" name="Picture 2" descr="D:\predavanja 8. nedelja\dizenterija\eeee.jpg">
            <a:extLst>
              <a:ext uri="{FF2B5EF4-FFF2-40B4-BE49-F238E27FC236}">
                <a16:creationId xmlns:a16="http://schemas.microsoft.com/office/drawing/2014/main" id="{5497BBE8-033E-3EFD-8020-EEB1D0E4E4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5181600"/>
            <a:ext cx="3505200" cy="189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2" name="Slide Number Placeholder 5">
            <a:extLst>
              <a:ext uri="{FF2B5EF4-FFF2-40B4-BE49-F238E27FC236}">
                <a16:creationId xmlns:a16="http://schemas.microsoft.com/office/drawing/2014/main" id="{A26ADC9C-27ED-2E8B-B86A-A9FF7312DE1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70E0800-3918-4F3F-A8DA-D5FCF3365A8C}" type="slidenum">
              <a:rPr lang="en-US" altLang="en-US" smtClean="0"/>
              <a:pPr/>
              <a:t>64</a:t>
            </a:fld>
            <a:endParaRPr lang="en-US" altLang="en-US"/>
          </a:p>
        </p:txBody>
      </p:sp>
    </p:spTree>
  </p:cSld>
  <p:clrMapOvr>
    <a:masterClrMapping/>
  </p:clrMapOvr>
  <p:transition spd="slow" advTm="59363"/>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9A411-5959-D850-1D91-319681F30F0F}"/>
              </a:ext>
            </a:extLst>
          </p:cNvPr>
          <p:cNvSpPr>
            <a:spLocks noGrp="1"/>
          </p:cNvSpPr>
          <p:nvPr>
            <p:ph type="title"/>
          </p:nvPr>
        </p:nvSpPr>
        <p:spPr/>
        <p:txBody>
          <a:bodyPr/>
          <a:lstStyle/>
          <a:p>
            <a:pPr>
              <a:defRPr/>
            </a:pPr>
            <a:r>
              <a:rPr lang="sr-Cyrl-RS" sz="3200" dirty="0">
                <a:latin typeface="Comic Sans MS" pitchFamily="66" charset="0"/>
              </a:rPr>
              <a:t>Дијагноза бациларне дизентерије</a:t>
            </a:r>
            <a:endParaRPr lang="en-US" sz="3200" dirty="0">
              <a:latin typeface="Comic Sans MS" pitchFamily="66" charset="0"/>
            </a:endParaRPr>
          </a:p>
        </p:txBody>
      </p:sp>
      <p:sp>
        <p:nvSpPr>
          <p:cNvPr id="87043" name="Content Placeholder 2">
            <a:extLst>
              <a:ext uri="{FF2B5EF4-FFF2-40B4-BE49-F238E27FC236}">
                <a16:creationId xmlns:a16="http://schemas.microsoft.com/office/drawing/2014/main" id="{13AB8A23-2701-9461-AE04-9B25FCE084C6}"/>
              </a:ext>
            </a:extLst>
          </p:cNvPr>
          <p:cNvSpPr>
            <a:spLocks noGrp="1"/>
          </p:cNvSpPr>
          <p:nvPr>
            <p:ph sz="half" idx="1"/>
          </p:nvPr>
        </p:nvSpPr>
        <p:spPr>
          <a:xfrm>
            <a:off x="503238" y="2286000"/>
            <a:ext cx="5592762" cy="5486400"/>
          </a:xfrm>
        </p:spPr>
        <p:txBody>
          <a:bodyPr/>
          <a:lstStyle/>
          <a:p>
            <a:r>
              <a:rPr lang="en-US" altLang="en-US" sz="2400">
                <a:latin typeface="Tahoma" panose="020B0604030504040204" pitchFamily="34" charset="0"/>
                <a:cs typeface="Tahoma" panose="020B0604030504040204" pitchFamily="34" charset="0"/>
              </a:rPr>
              <a:t>Основне лабораторијске анализе</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Епидемиолошка анкета</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en-US" altLang="en-US" sz="2400">
                <a:latin typeface="Tahoma" panose="020B0604030504040204" pitchFamily="34" charset="0"/>
                <a:cs typeface="Tahoma" panose="020B0604030504040204" pitchFamily="34" charset="0"/>
              </a:rPr>
              <a:t>Микробиолошки преглед столице –изузетно неотпоран у спољашњој средини</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r>
              <a:rPr lang="sr-Cyrl-CS" altLang="en-US" sz="2400">
                <a:latin typeface="Tahoma" panose="020B0604030504040204" pitchFamily="34" charset="0"/>
                <a:cs typeface="Tahoma" panose="020B0604030504040204" pitchFamily="34" charset="0"/>
              </a:rPr>
              <a:t>П</a:t>
            </a:r>
            <a:r>
              <a:rPr lang="en-US" altLang="en-US" sz="2400">
                <a:latin typeface="Tahoma" panose="020B0604030504040204" pitchFamily="34" charset="0"/>
                <a:cs typeface="Tahoma" panose="020B0604030504040204" pitchFamily="34" charset="0"/>
              </a:rPr>
              <a:t>атохистолошки налаз-не разликује се од улцерозног колитиса</a:t>
            </a:r>
          </a:p>
        </p:txBody>
      </p:sp>
      <p:pic>
        <p:nvPicPr>
          <p:cNvPr id="5" name="Content Placeholder 4" descr="5678.jpg">
            <a:extLst>
              <a:ext uri="{FF2B5EF4-FFF2-40B4-BE49-F238E27FC236}">
                <a16:creationId xmlns:a16="http://schemas.microsoft.com/office/drawing/2014/main" id="{8E85D0A4-2D98-E0B8-E13E-896B51188140}"/>
              </a:ext>
            </a:extLst>
          </p:cNvPr>
          <p:cNvPicPr>
            <a:picLocks noGrp="1" noChangeAspect="1"/>
          </p:cNvPicPr>
          <p:nvPr>
            <p:ph sz="half" idx="2"/>
          </p:nvPr>
        </p:nvPicPr>
        <p:blipFill>
          <a:blip r:embed="rId2" cstate="print"/>
          <a:stretch>
            <a:fillRect/>
          </a:stretch>
        </p:blipFill>
        <p:spPr>
          <a:xfrm>
            <a:off x="6324600" y="2819400"/>
            <a:ext cx="3760807" cy="21526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7045" name="Slide Number Placeholder 5">
            <a:extLst>
              <a:ext uri="{FF2B5EF4-FFF2-40B4-BE49-F238E27FC236}">
                <a16:creationId xmlns:a16="http://schemas.microsoft.com/office/drawing/2014/main" id="{7FEF4EC4-AD99-C2BE-1526-54B378F30A6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6D34075-4D1A-4DD6-AD7B-7704A39580AC}" type="slidenum">
              <a:rPr lang="en-US" altLang="en-US" smtClean="0"/>
              <a:pPr/>
              <a:t>65</a:t>
            </a:fld>
            <a:endParaRPr lang="en-US" altLang="en-US"/>
          </a:p>
        </p:txBody>
      </p:sp>
    </p:spTree>
  </p:cSld>
  <p:clrMapOvr>
    <a:masterClrMapping/>
  </p:clrMapOvr>
  <p:transition spd="slow" advTm="35980"/>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5D859-BA86-38E0-1A83-52ECCE2C5304}"/>
              </a:ext>
            </a:extLst>
          </p:cNvPr>
          <p:cNvSpPr>
            <a:spLocks noGrp="1"/>
          </p:cNvSpPr>
          <p:nvPr>
            <p:ph type="title"/>
          </p:nvPr>
        </p:nvSpPr>
        <p:spPr/>
        <p:txBody>
          <a:bodyPr/>
          <a:lstStyle/>
          <a:p>
            <a:pPr>
              <a:defRPr/>
            </a:pPr>
            <a:r>
              <a:rPr lang="sr-Cyrl-RS" sz="3200" dirty="0">
                <a:latin typeface="Comic Sans MS" pitchFamily="66" charset="0"/>
              </a:rPr>
              <a:t>Лечење бациларне дизентерије</a:t>
            </a:r>
            <a:endParaRPr lang="en-US" sz="3200" dirty="0">
              <a:latin typeface="Comic Sans MS" pitchFamily="66" charset="0"/>
            </a:endParaRPr>
          </a:p>
        </p:txBody>
      </p:sp>
      <p:sp>
        <p:nvSpPr>
          <p:cNvPr id="88067" name="Content Placeholder 2">
            <a:extLst>
              <a:ext uri="{FF2B5EF4-FFF2-40B4-BE49-F238E27FC236}">
                <a16:creationId xmlns:a16="http://schemas.microsoft.com/office/drawing/2014/main" id="{8F99ED4A-EA14-E20B-37A4-F23B98D65BB1}"/>
              </a:ext>
            </a:extLst>
          </p:cNvPr>
          <p:cNvSpPr>
            <a:spLocks noGrp="1"/>
          </p:cNvSpPr>
          <p:nvPr>
            <p:ph sz="half" idx="1"/>
          </p:nvPr>
        </p:nvSpPr>
        <p:spPr>
          <a:xfrm>
            <a:off x="503238" y="1952625"/>
            <a:ext cx="9174162" cy="2314575"/>
          </a:xfrm>
        </p:spPr>
        <p:txBody>
          <a:bodyPr/>
          <a:lstStyle/>
          <a:p>
            <a:r>
              <a:rPr lang="en-US" altLang="en-US" sz="2400">
                <a:latin typeface="Tahoma" panose="020B0604030504040204" pitchFamily="34" charset="0"/>
                <a:cs typeface="Tahoma" panose="020B0604030504040204" pitchFamily="34" charset="0"/>
              </a:rPr>
              <a:t>Симптоматска терапија</a:t>
            </a:r>
          </a:p>
          <a:p>
            <a:r>
              <a:rPr lang="en-US" altLang="en-US" sz="2400">
                <a:latin typeface="Tahoma" panose="020B0604030504040204" pitchFamily="34" charset="0"/>
                <a:cs typeface="Tahoma" panose="020B0604030504040204" pitchFamily="34" charset="0"/>
              </a:rPr>
              <a:t>Рехидратација подразумева инфузиону надокнаду натријума, калијума и глукозе</a:t>
            </a:r>
          </a:p>
          <a:p>
            <a:r>
              <a:rPr lang="en-US" altLang="en-US" sz="2400">
                <a:latin typeface="Tahoma" panose="020B0604030504040204" pitchFamily="34" charset="0"/>
                <a:cs typeface="Tahoma" panose="020B0604030504040204" pitchFamily="34" charset="0"/>
              </a:rPr>
              <a:t>Дијета</a:t>
            </a:r>
          </a:p>
          <a:p>
            <a:endParaRPr lang="en-US" altLang="en-US"/>
          </a:p>
        </p:txBody>
      </p:sp>
      <p:graphicFrame>
        <p:nvGraphicFramePr>
          <p:cNvPr id="6" name="Content Placeholder 5">
            <a:extLst>
              <a:ext uri="{FF2B5EF4-FFF2-40B4-BE49-F238E27FC236}">
                <a16:creationId xmlns:a16="http://schemas.microsoft.com/office/drawing/2014/main" id="{E5F5D705-EF9E-B0B1-D413-0A184AFDAB56}"/>
              </a:ext>
            </a:extLst>
          </p:cNvPr>
          <p:cNvGraphicFramePr>
            <a:graphicFrameLocks noGrp="1"/>
          </p:cNvGraphicFramePr>
          <p:nvPr>
            <p:ph sz="half" idx="2"/>
          </p:nvPr>
        </p:nvGraphicFramePr>
        <p:xfrm>
          <a:off x="685800" y="4648200"/>
          <a:ext cx="8869364" cy="2819400"/>
        </p:xfrm>
        <a:graphic>
          <a:graphicData uri="http://schemas.openxmlformats.org/drawingml/2006/table">
            <a:tbl>
              <a:tblPr firstRow="1" bandRow="1">
                <a:tableStyleId>{5C22544A-7EE6-4342-B048-85BDC9FD1C3A}</a:tableStyleId>
              </a:tblPr>
              <a:tblGrid>
                <a:gridCol w="4434682">
                  <a:extLst>
                    <a:ext uri="{9D8B030D-6E8A-4147-A177-3AD203B41FA5}">
                      <a16:colId xmlns:a16="http://schemas.microsoft.com/office/drawing/2014/main" val="20000"/>
                    </a:ext>
                  </a:extLst>
                </a:gridCol>
                <a:gridCol w="4434682">
                  <a:extLst>
                    <a:ext uri="{9D8B030D-6E8A-4147-A177-3AD203B41FA5}">
                      <a16:colId xmlns:a16="http://schemas.microsoft.com/office/drawing/2014/main" val="20001"/>
                    </a:ext>
                  </a:extLst>
                </a:gridCol>
              </a:tblGrid>
              <a:tr h="704850">
                <a:tc>
                  <a:txBody>
                    <a:bodyPr/>
                    <a:lstStyle/>
                    <a:p>
                      <a:r>
                        <a:rPr lang="sr-Cyrl-RS" dirty="0"/>
                        <a:t>Лекови</a:t>
                      </a:r>
                      <a:endParaRPr lang="en-US" dirty="0"/>
                    </a:p>
                  </a:txBody>
                  <a:tcPr/>
                </a:tc>
                <a:tc>
                  <a:txBody>
                    <a:bodyPr/>
                    <a:lstStyle/>
                    <a:p>
                      <a:r>
                        <a:rPr lang="sr-Cyrl-RS" dirty="0"/>
                        <a:t>Дозирање</a:t>
                      </a:r>
                      <a:endParaRPr lang="en-US" dirty="0"/>
                    </a:p>
                  </a:txBody>
                  <a:tcPr/>
                </a:tc>
                <a:extLst>
                  <a:ext uri="{0D108BD9-81ED-4DB2-BD59-A6C34878D82A}">
                    <a16:rowId xmlns:a16="http://schemas.microsoft.com/office/drawing/2014/main" val="10000"/>
                  </a:ext>
                </a:extLst>
              </a:tr>
              <a:tr h="704850">
                <a:tc>
                  <a:txBody>
                    <a:bodyPr/>
                    <a:lstStyle/>
                    <a:p>
                      <a:r>
                        <a:rPr lang="sr-Cyrl-RS" dirty="0"/>
                        <a:t>А</a:t>
                      </a:r>
                      <a:r>
                        <a:rPr lang="sr-Latn-RS" dirty="0"/>
                        <a:t>mpicilin</a:t>
                      </a:r>
                      <a:endParaRPr lang="en-US" dirty="0"/>
                    </a:p>
                  </a:txBody>
                  <a:tcPr/>
                </a:tc>
                <a:tc>
                  <a:txBody>
                    <a:bodyPr/>
                    <a:lstStyle/>
                    <a:p>
                      <a:r>
                        <a:rPr lang="sr-Latn-RS" dirty="0"/>
                        <a:t>500mg /6</a:t>
                      </a:r>
                      <a:r>
                        <a:rPr lang="sr-Latn-RS" baseline="0" dirty="0"/>
                        <a:t> h per os, 1gr/6h i.v.</a:t>
                      </a:r>
                      <a:endParaRPr lang="en-US" dirty="0"/>
                    </a:p>
                  </a:txBody>
                  <a:tcPr/>
                </a:tc>
                <a:extLst>
                  <a:ext uri="{0D108BD9-81ED-4DB2-BD59-A6C34878D82A}">
                    <a16:rowId xmlns:a16="http://schemas.microsoft.com/office/drawing/2014/main" val="10001"/>
                  </a:ext>
                </a:extLst>
              </a:tr>
              <a:tr h="704850">
                <a:tc>
                  <a:txBody>
                    <a:bodyPr/>
                    <a:lstStyle/>
                    <a:p>
                      <a:r>
                        <a:rPr lang="sr-Latn-RS" dirty="0"/>
                        <a:t>Trimetoprim-sulfametoksazol</a:t>
                      </a:r>
                      <a:endParaRPr lang="en-US" dirty="0"/>
                    </a:p>
                  </a:txBody>
                  <a:tcPr/>
                </a:tc>
                <a:tc>
                  <a:txBody>
                    <a:bodyPr/>
                    <a:lstStyle/>
                    <a:p>
                      <a:r>
                        <a:rPr lang="sr-Latn-RS" dirty="0"/>
                        <a:t>Trimetoprim</a:t>
                      </a:r>
                      <a:r>
                        <a:rPr lang="sr-Latn-RS" baseline="0" dirty="0"/>
                        <a:t> 10mg/kg tt i sulfametoksazol 50mg/kg tt per os</a:t>
                      </a:r>
                      <a:endParaRPr lang="en-US" dirty="0"/>
                    </a:p>
                  </a:txBody>
                  <a:tcPr/>
                </a:tc>
                <a:extLst>
                  <a:ext uri="{0D108BD9-81ED-4DB2-BD59-A6C34878D82A}">
                    <a16:rowId xmlns:a16="http://schemas.microsoft.com/office/drawing/2014/main" val="10002"/>
                  </a:ext>
                </a:extLst>
              </a:tr>
              <a:tr h="704850">
                <a:tc>
                  <a:txBody>
                    <a:bodyPr/>
                    <a:lstStyle/>
                    <a:p>
                      <a:r>
                        <a:rPr lang="sr-Latn-RS" dirty="0"/>
                        <a:t>Ciprofloksacin</a:t>
                      </a:r>
                      <a:endParaRPr lang="en-US" dirty="0"/>
                    </a:p>
                  </a:txBody>
                  <a:tcPr/>
                </a:tc>
                <a:tc>
                  <a:txBody>
                    <a:bodyPr/>
                    <a:lstStyle/>
                    <a:p>
                      <a:r>
                        <a:rPr lang="sr-Latn-RS" dirty="0"/>
                        <a:t>500mg 2x1 per os</a:t>
                      </a:r>
                      <a:endParaRPr lang="en-US" dirty="0"/>
                    </a:p>
                  </a:txBody>
                  <a:tcPr/>
                </a:tc>
                <a:extLst>
                  <a:ext uri="{0D108BD9-81ED-4DB2-BD59-A6C34878D82A}">
                    <a16:rowId xmlns:a16="http://schemas.microsoft.com/office/drawing/2014/main" val="10003"/>
                  </a:ext>
                </a:extLst>
              </a:tr>
            </a:tbl>
          </a:graphicData>
        </a:graphic>
      </p:graphicFrame>
      <p:sp>
        <p:nvSpPr>
          <p:cNvPr id="88085" name="Slide Number Placeholder 4">
            <a:extLst>
              <a:ext uri="{FF2B5EF4-FFF2-40B4-BE49-F238E27FC236}">
                <a16:creationId xmlns:a16="http://schemas.microsoft.com/office/drawing/2014/main" id="{50676E73-51DE-6D9E-066A-CBF4D1E3E92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7DDDA0C-E871-4F07-AA5B-7248DD288E3A}" type="slidenum">
              <a:rPr lang="en-US" altLang="en-US" smtClean="0"/>
              <a:pPr/>
              <a:t>66</a:t>
            </a:fld>
            <a:endParaRPr lang="en-US" altLang="en-US"/>
          </a:p>
        </p:txBody>
      </p:sp>
    </p:spTree>
  </p:cSld>
  <p:clrMapOvr>
    <a:masterClrMapping/>
  </p:clrMapOvr>
  <p:transition spd="slow" advTm="40621"/>
</p:sld>
</file>

<file path=ppt/slides/slide67.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EFD1"/>
            </a:gs>
            <a:gs pos="64999">
              <a:srgbClr val="F0EBD5"/>
            </a:gs>
            <a:gs pos="100000">
              <a:srgbClr val="D1C39F"/>
            </a:gs>
          </a:gsLst>
          <a:lin ang="1890000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24B5E-EEAC-6144-BF5D-B309F6BFCFF9}"/>
              </a:ext>
            </a:extLst>
          </p:cNvPr>
          <p:cNvSpPr>
            <a:spLocks noGrp="1"/>
          </p:cNvSpPr>
          <p:nvPr>
            <p:ph type="title"/>
          </p:nvPr>
        </p:nvSpPr>
        <p:spPr>
          <a:xfrm>
            <a:off x="5029200" y="3505200"/>
            <a:ext cx="5029200" cy="3352800"/>
          </a:xfrm>
        </p:spPr>
        <p:txBody>
          <a:bodyPr/>
          <a:lstStyle/>
          <a:p>
            <a:pPr>
              <a:defRPr/>
            </a:pPr>
            <a:r>
              <a:rPr lang="sr-Cyrl-RS" sz="3600" dirty="0">
                <a:latin typeface="Comic Sans MS" pitchFamily="66" charset="0"/>
              </a:rPr>
              <a:t>Инфекција изазвана </a:t>
            </a:r>
            <a:r>
              <a:rPr lang="sr-Latn-RS" sz="3600" dirty="0">
                <a:latin typeface="Comic Sans MS" pitchFamily="66" charset="0"/>
              </a:rPr>
              <a:t>Clostridium difficile</a:t>
            </a:r>
            <a:endParaRPr lang="en-US" sz="3600" dirty="0">
              <a:latin typeface="Comic Sans MS" pitchFamily="66" charset="0"/>
            </a:endParaRPr>
          </a:p>
        </p:txBody>
      </p:sp>
      <p:pic>
        <p:nvPicPr>
          <p:cNvPr id="5" name="Content Placeholder 4" descr="sssaaa.jpg">
            <a:extLst>
              <a:ext uri="{FF2B5EF4-FFF2-40B4-BE49-F238E27FC236}">
                <a16:creationId xmlns:a16="http://schemas.microsoft.com/office/drawing/2014/main" id="{E2A54BC2-71F6-DD33-6BE3-B8CA19FBFEFA}"/>
              </a:ext>
            </a:extLst>
          </p:cNvPr>
          <p:cNvPicPr>
            <a:picLocks noGrp="1" noChangeAspect="1"/>
          </p:cNvPicPr>
          <p:nvPr>
            <p:ph sz="half" idx="1"/>
          </p:nvPr>
        </p:nvPicPr>
        <p:blipFill>
          <a:blip r:embed="rId2" cstate="print"/>
          <a:stretch>
            <a:fillRect/>
          </a:stretch>
        </p:blipFill>
        <p:spPr>
          <a:xfrm>
            <a:off x="-1" y="4648200"/>
            <a:ext cx="4694838" cy="3124201"/>
          </a:xfrm>
          <a:prstGeom prst="roundRect">
            <a:avLst>
              <a:gd name="adj" fmla="val 4167"/>
            </a:avLst>
          </a:prstGeom>
          <a:solidFill>
            <a:srgbClr val="FFFFFF"/>
          </a:solidFill>
          <a:ln w="76200" cap="sq">
            <a:solidFill>
              <a:srgbClr val="EAEAEA"/>
            </a:solidFill>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Content Placeholder 5" descr="eee.jpg">
            <a:extLst>
              <a:ext uri="{FF2B5EF4-FFF2-40B4-BE49-F238E27FC236}">
                <a16:creationId xmlns:a16="http://schemas.microsoft.com/office/drawing/2014/main" id="{88A4DB0C-96DA-4228-3DB0-D7B239BA1B63}"/>
              </a:ext>
            </a:extLst>
          </p:cNvPr>
          <p:cNvPicPr>
            <a:picLocks noGrp="1" noChangeAspect="1"/>
          </p:cNvPicPr>
          <p:nvPr>
            <p:ph sz="half" idx="2"/>
          </p:nvPr>
        </p:nvPicPr>
        <p:blipFill>
          <a:blip r:embed="rId3" cstate="print"/>
          <a:stretch>
            <a:fillRect/>
          </a:stretch>
        </p:blipFill>
        <p:spPr>
          <a:xfrm>
            <a:off x="4538662" y="0"/>
            <a:ext cx="5519738" cy="2759869"/>
          </a:xfrm>
          <a:prstGeom prst="roundRect">
            <a:avLst>
              <a:gd name="adj" fmla="val 4167"/>
            </a:avLst>
          </a:prstGeom>
          <a:solidFill>
            <a:srgbClr val="FFFFFF"/>
          </a:solidFill>
          <a:ln w="76200" cap="sq">
            <a:solidFill>
              <a:srgbClr val="EAEAEA"/>
            </a:solidFill>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91139" name="Picture 3" descr="D:\predavanja 8. nedelja\colitis postantibiotikum\bbb.jpg">
            <a:extLst>
              <a:ext uri="{FF2B5EF4-FFF2-40B4-BE49-F238E27FC236}">
                <a16:creationId xmlns:a16="http://schemas.microsoft.com/office/drawing/2014/main" id="{9BB7F87F-95A0-B936-63A3-A27FCD1F346C}"/>
              </a:ext>
            </a:extLst>
          </p:cNvPr>
          <p:cNvPicPr>
            <a:picLocks noChangeAspect="1" noChangeArrowheads="1"/>
          </p:cNvPicPr>
          <p:nvPr/>
        </p:nvPicPr>
        <p:blipFill>
          <a:blip r:embed="rId4" cstate="print"/>
          <a:srcRect/>
          <a:stretch>
            <a:fillRect/>
          </a:stretch>
        </p:blipFill>
        <p:spPr bwMode="auto">
          <a:xfrm>
            <a:off x="0" y="0"/>
            <a:ext cx="3484284" cy="26098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9094" name="Slide Number Placeholder 6">
            <a:extLst>
              <a:ext uri="{FF2B5EF4-FFF2-40B4-BE49-F238E27FC236}">
                <a16:creationId xmlns:a16="http://schemas.microsoft.com/office/drawing/2014/main" id="{311DED27-34C1-B28F-BB20-A14FBA582A5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FF43F78-D425-4F8B-BD36-77B3E6D3C773}" type="slidenum">
              <a:rPr lang="en-US" altLang="en-US" smtClean="0"/>
              <a:pPr/>
              <a:t>67</a:t>
            </a:fld>
            <a:endParaRPr lang="en-US" altLang="en-US"/>
          </a:p>
        </p:txBody>
      </p:sp>
    </p:spTree>
  </p:cSld>
  <p:clrMapOvr>
    <a:masterClrMapping/>
  </p:clrMapOvr>
  <p:transition spd="slow" advTm="15067"/>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B0BB9-412B-592B-54EB-29E64FD6912B}"/>
              </a:ext>
            </a:extLst>
          </p:cNvPr>
          <p:cNvSpPr>
            <a:spLocks noGrp="1"/>
          </p:cNvSpPr>
          <p:nvPr>
            <p:ph type="title"/>
          </p:nvPr>
        </p:nvSpPr>
        <p:spPr>
          <a:xfrm>
            <a:off x="503238" y="1"/>
            <a:ext cx="9051925" cy="990599"/>
          </a:xfrm>
        </p:spPr>
        <p:txBody>
          <a:bodyPr/>
          <a:lstStyle/>
          <a:p>
            <a:pPr>
              <a:defRPr/>
            </a:pPr>
            <a:r>
              <a:rPr lang="sr-Cyrl-RS" sz="2800" dirty="0">
                <a:latin typeface="Comic Sans MS" pitchFamily="66" charset="0"/>
              </a:rPr>
              <a:t>Инфекција изазвана </a:t>
            </a:r>
            <a:r>
              <a:rPr lang="sr-Latn-RS" sz="2800" dirty="0">
                <a:latin typeface="Comic Sans MS" pitchFamily="66" charset="0"/>
              </a:rPr>
              <a:t>Clostridium difficile</a:t>
            </a:r>
            <a:endParaRPr lang="en-US" sz="2800" dirty="0">
              <a:latin typeface="Comic Sans MS" pitchFamily="66" charset="0"/>
            </a:endParaRPr>
          </a:p>
        </p:txBody>
      </p:sp>
      <p:sp>
        <p:nvSpPr>
          <p:cNvPr id="90115" name="Content Placeholder 2">
            <a:extLst>
              <a:ext uri="{FF2B5EF4-FFF2-40B4-BE49-F238E27FC236}">
                <a16:creationId xmlns:a16="http://schemas.microsoft.com/office/drawing/2014/main" id="{67222906-987A-A983-2A3B-686547E276CA}"/>
              </a:ext>
            </a:extLst>
          </p:cNvPr>
          <p:cNvSpPr>
            <a:spLocks noGrp="1"/>
          </p:cNvSpPr>
          <p:nvPr>
            <p:ph sz="half" idx="1"/>
          </p:nvPr>
        </p:nvSpPr>
        <p:spPr>
          <a:xfrm>
            <a:off x="0" y="1524000"/>
            <a:ext cx="6019800" cy="6248400"/>
          </a:xfrm>
        </p:spPr>
        <p:txBody>
          <a:bodyPr/>
          <a:lstStyle/>
          <a:p>
            <a:r>
              <a:rPr lang="en-US" altLang="en-US" sz="2000">
                <a:latin typeface="Tahoma" panose="020B0604030504040204" pitchFamily="34" charset="0"/>
                <a:cs typeface="Tahoma" panose="020B0604030504040204" pitchFamily="34" charset="0"/>
              </a:rPr>
              <a:t>Инфекција дебелог црева узрокована бактеријом </a:t>
            </a:r>
            <a:r>
              <a:rPr lang="en-US" altLang="en-US" sz="2000" i="1">
                <a:latin typeface="Tahoma" panose="020B0604030504040204" pitchFamily="34" charset="0"/>
                <a:cs typeface="Tahoma" panose="020B0604030504040204" pitchFamily="34" charset="0"/>
              </a:rPr>
              <a:t>Clostridium difficile</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Постантибиотски или псеудомембранозни колитис</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i="1">
                <a:latin typeface="Tahoma" panose="020B0604030504040204" pitchFamily="34" charset="0"/>
                <a:cs typeface="Tahoma" panose="020B0604030504040204" pitchFamily="34" charset="0"/>
              </a:rPr>
              <a:t>Clostridium difficile </a:t>
            </a:r>
            <a:r>
              <a:rPr lang="en-US" altLang="en-US" sz="2000">
                <a:latin typeface="Tahoma" panose="020B0604030504040204" pitchFamily="34" charset="0"/>
                <a:cs typeface="Tahoma" panose="020B0604030504040204" pitchFamily="34" charset="0"/>
              </a:rPr>
              <a:t>грам позитивни, спорогени, анаеробни бацил</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Бактерија продукује токсине А и Б</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Забележен пораст броја оболелих и умрлих од 2000.године</a:t>
            </a: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Интрахоспитална инфекција</a:t>
            </a:r>
          </a:p>
          <a:p>
            <a:endParaRPr lang="en-US" altLang="en-US" sz="2000">
              <a:latin typeface="Tahoma" panose="020B0604030504040204" pitchFamily="34" charset="0"/>
              <a:cs typeface="Tahoma" panose="020B0604030504040204" pitchFamily="34" charset="0"/>
            </a:endParaRPr>
          </a:p>
        </p:txBody>
      </p:sp>
      <p:pic>
        <p:nvPicPr>
          <p:cNvPr id="5" name="Content Placeholder 4" descr="www.jpg">
            <a:extLst>
              <a:ext uri="{FF2B5EF4-FFF2-40B4-BE49-F238E27FC236}">
                <a16:creationId xmlns:a16="http://schemas.microsoft.com/office/drawing/2014/main" id="{CCB4526C-66EA-B061-42DE-8F951B8E71BC}"/>
              </a:ext>
            </a:extLst>
          </p:cNvPr>
          <p:cNvPicPr>
            <a:picLocks noGrp="1" noChangeAspect="1"/>
          </p:cNvPicPr>
          <p:nvPr>
            <p:ph sz="half" idx="2"/>
          </p:nvPr>
        </p:nvPicPr>
        <p:blipFill>
          <a:blip r:embed="rId3" cstate="print"/>
          <a:stretch>
            <a:fillRect/>
          </a:stretch>
        </p:blipFill>
        <p:spPr>
          <a:xfrm>
            <a:off x="6934200" y="2209800"/>
            <a:ext cx="2185987" cy="3021469"/>
          </a:xfrm>
          <a:prstGeom prst="roundRect">
            <a:avLst>
              <a:gd name="adj" fmla="val 8594"/>
            </a:avLst>
          </a:prstGeom>
          <a:solidFill>
            <a:srgbClr val="FFFFFF">
              <a:shade val="85000"/>
            </a:srgbClr>
          </a:solidFill>
          <a:effectLst>
            <a:reflection blurRad="12700" stA="38000" endPos="28000" dist="5000" dir="5400000" sy="-100000" algn="bl" rotWithShape="0"/>
          </a:effectLst>
        </p:spPr>
      </p:pic>
      <p:sp>
        <p:nvSpPr>
          <p:cNvPr id="90117" name="Slide Number Placeholder 5">
            <a:extLst>
              <a:ext uri="{FF2B5EF4-FFF2-40B4-BE49-F238E27FC236}">
                <a16:creationId xmlns:a16="http://schemas.microsoft.com/office/drawing/2014/main" id="{241EAE54-463E-4153-153A-20CB4F2FEA2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3BE2478-6676-49B8-91E0-82C9CF33097D}" type="slidenum">
              <a:rPr lang="en-US" altLang="en-US" smtClean="0"/>
              <a:pPr/>
              <a:t>68</a:t>
            </a:fld>
            <a:endParaRPr lang="en-US" altLang="en-US"/>
          </a:p>
        </p:txBody>
      </p:sp>
    </p:spTree>
  </p:cSld>
  <p:clrMapOvr>
    <a:masterClrMapping/>
  </p:clrMapOvr>
  <p:transition spd="slow" advTm="45933"/>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A78AC-16EA-0923-E13D-77584D87F05F}"/>
              </a:ext>
            </a:extLst>
          </p:cNvPr>
          <p:cNvSpPr>
            <a:spLocks noGrp="1"/>
          </p:cNvSpPr>
          <p:nvPr>
            <p:ph type="title"/>
          </p:nvPr>
        </p:nvSpPr>
        <p:spPr/>
        <p:txBody>
          <a:bodyPr/>
          <a:lstStyle/>
          <a:p>
            <a:pPr>
              <a:defRPr/>
            </a:pPr>
            <a:r>
              <a:rPr lang="sr-Cyrl-CS" sz="3200" dirty="0">
                <a:latin typeface="Comic Sans MS" pitchFamily="66" charset="0"/>
                <a:ea typeface="Tahoma" pitchFamily="34" charset="0"/>
                <a:cs typeface="Tahoma" pitchFamily="34" charset="0"/>
              </a:rPr>
              <a:t>Фактори</a:t>
            </a:r>
            <a:r>
              <a:rPr lang="sr-Cyrl-RS" sz="3200" dirty="0">
                <a:latin typeface="Comic Sans MS" pitchFamily="66" charset="0"/>
                <a:ea typeface="Tahoma" pitchFamily="34" charset="0"/>
                <a:cs typeface="Tahoma" pitchFamily="34" charset="0"/>
              </a:rPr>
              <a:t> ризика за пренос инфекције</a:t>
            </a:r>
            <a:endParaRPr lang="en-US" sz="3200" dirty="0">
              <a:latin typeface="Comic Sans MS" pitchFamily="66" charset="0"/>
              <a:ea typeface="Tahoma" pitchFamily="34" charset="0"/>
              <a:cs typeface="Tahoma" pitchFamily="34" charset="0"/>
            </a:endParaRPr>
          </a:p>
        </p:txBody>
      </p:sp>
      <p:sp>
        <p:nvSpPr>
          <p:cNvPr id="92163" name="Content Placeholder 2">
            <a:extLst>
              <a:ext uri="{FF2B5EF4-FFF2-40B4-BE49-F238E27FC236}">
                <a16:creationId xmlns:a16="http://schemas.microsoft.com/office/drawing/2014/main" id="{19211567-69BE-1688-D127-B7CE52945A70}"/>
              </a:ext>
            </a:extLst>
          </p:cNvPr>
          <p:cNvSpPr>
            <a:spLocks noGrp="1"/>
          </p:cNvSpPr>
          <p:nvPr>
            <p:ph sz="half" idx="1"/>
          </p:nvPr>
        </p:nvSpPr>
        <p:spPr>
          <a:xfrm>
            <a:off x="503238" y="1600200"/>
            <a:ext cx="4754562" cy="5481638"/>
          </a:xfrm>
        </p:spPr>
        <p:txBody>
          <a:bodyPr/>
          <a:lstStyle/>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Употреба антибиотика</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Хоспитализација, посебно јединице интензивне неге</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Старија животна доб</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Хируршка интервенција</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Коморбидитети</a:t>
            </a:r>
          </a:p>
          <a:p>
            <a:pPr>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a:buFont typeface="Wingdings" panose="05000000000000000000" pitchFamily="2" charset="2"/>
              <a:buChar char="v"/>
            </a:pPr>
            <a:r>
              <a:rPr lang="en-US" altLang="en-US" sz="2400">
                <a:latin typeface="Tahoma" panose="020B0604030504040204" pitchFamily="34" charset="0"/>
                <a:cs typeface="Tahoma" panose="020B0604030504040204" pitchFamily="34" charset="0"/>
              </a:rPr>
              <a:t>Хоритонтална трансмисија-контаминиране руке болесничког особља</a:t>
            </a:r>
          </a:p>
        </p:txBody>
      </p:sp>
      <p:pic>
        <p:nvPicPr>
          <p:cNvPr id="5" name="Content Placeholder 4" descr="image1071814.jpeg">
            <a:extLst>
              <a:ext uri="{FF2B5EF4-FFF2-40B4-BE49-F238E27FC236}">
                <a16:creationId xmlns:a16="http://schemas.microsoft.com/office/drawing/2014/main" id="{49161D4B-CE74-C6E1-DFE0-3475038FB4EF}"/>
              </a:ext>
            </a:extLst>
          </p:cNvPr>
          <p:cNvPicPr>
            <a:picLocks noGrp="1" noChangeAspect="1"/>
          </p:cNvPicPr>
          <p:nvPr>
            <p:ph sz="half" idx="2"/>
          </p:nvPr>
        </p:nvPicPr>
        <p:blipFill>
          <a:blip r:embed="rId2"/>
          <a:stretch>
            <a:fillRect/>
          </a:stretch>
        </p:blipFill>
        <p:spPr>
          <a:xfrm>
            <a:off x="5334000" y="2819400"/>
            <a:ext cx="4441825" cy="3436938"/>
          </a:xfrm>
          <a:ln w="38100" cap="sq">
            <a:solidFill>
              <a:srgbClr val="000000"/>
            </a:solidFill>
          </a:ln>
          <a:effectLst>
            <a:outerShdw blurRad="50800" dist="38100" dir="2700000" algn="tl" rotWithShape="0">
              <a:srgbClr val="000000">
                <a:alpha val="43000"/>
              </a:srgbClr>
            </a:outerShdw>
          </a:effectLst>
        </p:spPr>
      </p:pic>
      <p:sp>
        <p:nvSpPr>
          <p:cNvPr id="92165" name="Slide Number Placeholder 5">
            <a:extLst>
              <a:ext uri="{FF2B5EF4-FFF2-40B4-BE49-F238E27FC236}">
                <a16:creationId xmlns:a16="http://schemas.microsoft.com/office/drawing/2014/main" id="{060B468E-C502-621F-F9C7-81477C107C5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259048C-F775-4553-9243-91302CC7F437}" type="slidenum">
              <a:rPr lang="en-US" altLang="en-US" smtClean="0"/>
              <a:pPr/>
              <a:t>69</a:t>
            </a:fld>
            <a:endParaRPr lang="en-US" altLang="en-US"/>
          </a:p>
        </p:txBody>
      </p:sp>
    </p:spTree>
  </p:cSld>
  <p:clrMapOvr>
    <a:masterClrMapping/>
  </p:clrMapOvr>
  <p:transition spd="slow" advTm="4237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3A993-F5B3-8A97-7004-073B9ECD880B}"/>
              </a:ext>
            </a:extLst>
          </p:cNvPr>
          <p:cNvSpPr>
            <a:spLocks noGrp="1"/>
          </p:cNvSpPr>
          <p:nvPr>
            <p:ph type="title"/>
          </p:nvPr>
        </p:nvSpPr>
        <p:spPr/>
        <p:txBody>
          <a:bodyPr/>
          <a:lstStyle/>
          <a:p>
            <a:pPr eaLnBrk="1" fontAlgn="auto" hangingPunct="1">
              <a:spcAft>
                <a:spcPts val="0"/>
              </a:spcAft>
              <a:defRPr/>
            </a:pPr>
            <a:r>
              <a:rPr lang="sr-Cyrl-RS" sz="3200" dirty="0">
                <a:solidFill>
                  <a:schemeClr val="accent1">
                    <a:tint val="83000"/>
                    <a:satMod val="150000"/>
                  </a:schemeClr>
                </a:solidFill>
                <a:latin typeface="Comic Sans MS" pitchFamily="66" charset="0"/>
              </a:rPr>
              <a:t>Трбушни тифус</a:t>
            </a:r>
            <a:endParaRPr lang="en-US" sz="3200" dirty="0">
              <a:solidFill>
                <a:schemeClr val="accent1">
                  <a:tint val="83000"/>
                  <a:satMod val="150000"/>
                </a:schemeClr>
              </a:solidFill>
              <a:latin typeface="Comic Sans MS" pitchFamily="66" charset="0"/>
            </a:endParaRPr>
          </a:p>
        </p:txBody>
      </p:sp>
      <p:sp>
        <p:nvSpPr>
          <p:cNvPr id="15363" name="Content Placeholder 2">
            <a:extLst>
              <a:ext uri="{FF2B5EF4-FFF2-40B4-BE49-F238E27FC236}">
                <a16:creationId xmlns:a16="http://schemas.microsoft.com/office/drawing/2014/main" id="{F7062061-6AA8-8B0B-4601-DD1E5A720463}"/>
              </a:ext>
            </a:extLst>
          </p:cNvPr>
          <p:cNvSpPr>
            <a:spLocks noGrp="1"/>
          </p:cNvSpPr>
          <p:nvPr>
            <p:ph sz="half" idx="1"/>
          </p:nvPr>
        </p:nvSpPr>
        <p:spPr>
          <a:xfrm>
            <a:off x="0" y="1952625"/>
            <a:ext cx="5638800" cy="5129213"/>
          </a:xfrm>
        </p:spPr>
        <p:txBody>
          <a:bodyPr/>
          <a:lstStyle/>
          <a:p>
            <a:pPr eaLnBrk="1" hangingPunct="1"/>
            <a:r>
              <a:rPr lang="en-US" altLang="en-US" sz="2400">
                <a:latin typeface="Tahoma" panose="020B0604030504040204" pitchFamily="34" charset="0"/>
                <a:cs typeface="Tahoma" panose="020B0604030504040204" pitchFamily="34" charset="0"/>
              </a:rPr>
              <a:t>Тешко, акутно, контагиозно, септичко-токсично</a:t>
            </a:r>
          </a:p>
          <a:p>
            <a:pPr eaLnBrk="1" hangingPunct="1">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Изазивачи су </a:t>
            </a:r>
            <a:r>
              <a:rPr lang="en-US" altLang="en-US" sz="2400" i="1">
                <a:latin typeface="Tahoma" panose="020B0604030504040204" pitchFamily="34" charset="0"/>
                <a:cs typeface="Tahoma" panose="020B0604030504040204" pitchFamily="34" charset="0"/>
              </a:rPr>
              <a:t>Salmonella typhi</a:t>
            </a:r>
            <a:r>
              <a:rPr lang="en-US" altLang="en-US" sz="2400">
                <a:latin typeface="Tahoma" panose="020B0604030504040204" pitchFamily="34" charset="0"/>
                <a:cs typeface="Tahoma" panose="020B0604030504040204" pitchFamily="34" charset="0"/>
              </a:rPr>
              <a:t>, </a:t>
            </a:r>
            <a:r>
              <a:rPr lang="en-US" altLang="en-US" sz="2400" i="1">
                <a:latin typeface="Tahoma" panose="020B0604030504040204" pitchFamily="34" charset="0"/>
                <a:cs typeface="Tahoma" panose="020B0604030504040204" pitchFamily="34" charset="0"/>
              </a:rPr>
              <a:t>Salmonella paratyphy A, B, C</a:t>
            </a:r>
          </a:p>
          <a:p>
            <a:pPr eaLnBrk="1" hangingPunct="1">
              <a:buFont typeface="Wingdings 2" panose="05020102010507070707" pitchFamily="18" charset="2"/>
              <a:buNone/>
            </a:pPr>
            <a:endParaRPr lang="en-US" altLang="en-US" sz="2400" i="1">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Антигена структура бацила трубушног тифуса</a:t>
            </a:r>
          </a:p>
          <a:p>
            <a:pPr eaLnBrk="1" hangingPunct="1">
              <a:buFont typeface="Wingdings" panose="05000000000000000000" pitchFamily="2" charset="2"/>
              <a:buChar char="ü"/>
            </a:pPr>
            <a:r>
              <a:rPr lang="sr-Cyrl-CS" altLang="en-US" sz="2400">
                <a:latin typeface="Tahoma" panose="020B0604030504040204" pitchFamily="34" charset="0"/>
                <a:cs typeface="Tahoma" panose="020B0604030504040204" pitchFamily="34" charset="0"/>
              </a:rPr>
              <a:t>С</a:t>
            </a:r>
            <a:r>
              <a:rPr lang="en-US" altLang="en-US" sz="2400">
                <a:latin typeface="Tahoma" panose="020B0604030504040204" pitchFamily="34" charset="0"/>
                <a:cs typeface="Tahoma" panose="020B0604030504040204" pitchFamily="34" charset="0"/>
              </a:rPr>
              <a:t>оматски О антиген (ендотоксин)</a:t>
            </a:r>
          </a:p>
          <a:p>
            <a:pPr eaLnBrk="1" hangingPunct="1">
              <a:buFont typeface="Wingdings" panose="05000000000000000000" pitchFamily="2" charset="2"/>
              <a:buChar char="ü"/>
            </a:pPr>
            <a:r>
              <a:rPr lang="en-US" altLang="en-US" sz="2400">
                <a:latin typeface="Tahoma" panose="020B0604030504040204" pitchFamily="34" charset="0"/>
                <a:cs typeface="Tahoma" panose="020B0604030504040204" pitchFamily="34" charset="0"/>
              </a:rPr>
              <a:t>Vi антиген (омотач)</a:t>
            </a:r>
          </a:p>
          <a:p>
            <a:pPr eaLnBrk="1" hangingPunct="1">
              <a:buFont typeface="Wingdings" panose="05000000000000000000" pitchFamily="2" charset="2"/>
              <a:buChar char="ü"/>
            </a:pPr>
            <a:r>
              <a:rPr lang="sr-Cyrl-CS" altLang="en-US" sz="2400">
                <a:latin typeface="Tahoma" panose="020B0604030504040204" pitchFamily="34" charset="0"/>
                <a:cs typeface="Tahoma" panose="020B0604030504040204" pitchFamily="34" charset="0"/>
              </a:rPr>
              <a:t>Ф</a:t>
            </a:r>
            <a:r>
              <a:rPr lang="en-US" altLang="en-US" sz="2400">
                <a:latin typeface="Tahoma" panose="020B0604030504040204" pitchFamily="34" charset="0"/>
                <a:cs typeface="Tahoma" panose="020B0604030504040204" pitchFamily="34" charset="0"/>
              </a:rPr>
              <a:t>лагеларни Н антиген</a:t>
            </a:r>
          </a:p>
          <a:p>
            <a:pPr eaLnBrk="1" hangingPunct="1"/>
            <a:endParaRPr lang="en-US" altLang="en-US" sz="2400">
              <a:latin typeface="Tahoma" panose="020B0604030504040204" pitchFamily="34" charset="0"/>
              <a:cs typeface="Tahoma" panose="020B0604030504040204" pitchFamily="34" charset="0"/>
            </a:endParaRPr>
          </a:p>
        </p:txBody>
      </p:sp>
      <p:pic>
        <p:nvPicPr>
          <p:cNvPr id="5" name="Content Placeholder 4" descr="salmonella-typhi-bacteria.jpg">
            <a:extLst>
              <a:ext uri="{FF2B5EF4-FFF2-40B4-BE49-F238E27FC236}">
                <a16:creationId xmlns:a16="http://schemas.microsoft.com/office/drawing/2014/main" id="{82192CF9-2AD2-EBC9-57FA-C2356803A7BC}"/>
              </a:ext>
            </a:extLst>
          </p:cNvPr>
          <p:cNvPicPr>
            <a:picLocks noGrp="1" noChangeAspect="1"/>
          </p:cNvPicPr>
          <p:nvPr>
            <p:ph sz="half" idx="2"/>
          </p:nvPr>
        </p:nvPicPr>
        <p:blipFill>
          <a:blip r:embed="rId2" cstate="print"/>
          <a:stretch>
            <a:fillRect/>
          </a:stretch>
        </p:blipFill>
        <p:spPr>
          <a:xfrm>
            <a:off x="6019800" y="1874233"/>
            <a:ext cx="4038600" cy="2407976"/>
          </a:xfrm>
          <a:prstGeom prst="round2DiagRect">
            <a:avLst/>
          </a:prstGeom>
          <a:ln>
            <a:solidFill>
              <a:schemeClr val="accent1"/>
            </a:solidFill>
          </a:ln>
        </p:spPr>
      </p:pic>
      <p:pic>
        <p:nvPicPr>
          <p:cNvPr id="14341" name="Picture 5" descr="D:\predavanja 8. nedelja\trbusni tifus\images.jpg">
            <a:extLst>
              <a:ext uri="{FF2B5EF4-FFF2-40B4-BE49-F238E27FC236}">
                <a16:creationId xmlns:a16="http://schemas.microsoft.com/office/drawing/2014/main" id="{A931D1B6-DAD0-8190-3039-D93ECDAD03D1}"/>
              </a:ext>
            </a:extLst>
          </p:cNvPr>
          <p:cNvPicPr>
            <a:picLocks noChangeAspect="1" noChangeArrowheads="1"/>
          </p:cNvPicPr>
          <p:nvPr/>
        </p:nvPicPr>
        <p:blipFill>
          <a:blip r:embed="rId3" cstate="print"/>
          <a:srcRect/>
          <a:stretch>
            <a:fillRect/>
          </a:stretch>
        </p:blipFill>
        <p:spPr bwMode="auto">
          <a:xfrm>
            <a:off x="5943600" y="4642090"/>
            <a:ext cx="4114800" cy="2044460"/>
          </a:xfrm>
          <a:prstGeom prst="round2DiagRect">
            <a:avLst/>
          </a:prstGeom>
          <a:noFill/>
          <a:ln>
            <a:solidFill>
              <a:schemeClr val="accent1"/>
            </a:solidFill>
          </a:ln>
        </p:spPr>
      </p:pic>
      <p:sp>
        <p:nvSpPr>
          <p:cNvPr id="15366" name="Slide Number Placeholder 5">
            <a:extLst>
              <a:ext uri="{FF2B5EF4-FFF2-40B4-BE49-F238E27FC236}">
                <a16:creationId xmlns:a16="http://schemas.microsoft.com/office/drawing/2014/main" id="{271CFDAC-F166-48EF-1923-89BFDC6DC30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4CEE9F1-ECCD-414D-86D5-2191BDC18596}" type="slidenum">
              <a:rPr lang="en-US" altLang="en-US" smtClean="0"/>
              <a:pPr/>
              <a:t>7</a:t>
            </a:fld>
            <a:endParaRPr lang="en-US" altLang="en-US"/>
          </a:p>
        </p:txBody>
      </p:sp>
    </p:spTree>
  </p:cSld>
  <p:clrMapOvr>
    <a:masterClrMapping/>
  </p:clrMapOvr>
  <p:transition spd="slow" advTm="51642"/>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CB3E34F-2627-5B29-819B-530AB7DF4ABD}"/>
              </a:ext>
            </a:extLst>
          </p:cNvPr>
          <p:cNvSpPr>
            <a:spLocks noGrp="1"/>
          </p:cNvSpPr>
          <p:nvPr>
            <p:ph type="title"/>
          </p:nvPr>
        </p:nvSpPr>
        <p:spPr>
          <a:xfrm>
            <a:off x="0" y="1"/>
            <a:ext cx="10058400" cy="1066799"/>
          </a:xfrm>
          <a:solidFill>
            <a:schemeClr val="lt1"/>
          </a:solidFill>
        </p:spPr>
        <p:txBody>
          <a:bodyPr/>
          <a:lstStyle/>
          <a:p>
            <a:pPr algn="ctr">
              <a:defRPr/>
            </a:pPr>
            <a:r>
              <a:rPr lang="sr-Cyrl-RS" sz="3200" dirty="0">
                <a:latin typeface="Comic Sans MS" pitchFamily="66" charset="0"/>
              </a:rPr>
              <a:t>Патогенетски механизми</a:t>
            </a:r>
            <a:endParaRPr lang="en-US" sz="3200" dirty="0">
              <a:latin typeface="Comic Sans MS" pitchFamily="66" charset="0"/>
            </a:endParaRPr>
          </a:p>
        </p:txBody>
      </p:sp>
      <p:pic>
        <p:nvPicPr>
          <p:cNvPr id="93187" name="Picture 2" descr="D:\predavanja 8. nedelja\colitis postantibiotikum\40121_2016_140_Fig1_HTML.gif">
            <a:extLst>
              <a:ext uri="{FF2B5EF4-FFF2-40B4-BE49-F238E27FC236}">
                <a16:creationId xmlns:a16="http://schemas.microsoft.com/office/drawing/2014/main" id="{43CCF2A1-ABD5-2EBB-4185-04786E8592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93788"/>
            <a:ext cx="10058400" cy="667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8" name="Slide Number Placeholder 3">
            <a:extLst>
              <a:ext uri="{FF2B5EF4-FFF2-40B4-BE49-F238E27FC236}">
                <a16:creationId xmlns:a16="http://schemas.microsoft.com/office/drawing/2014/main" id="{88B732A7-6793-539B-FE36-6AC7CE4DA2B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CB4A2FD-54E5-4A3A-861F-DC70E51C805A}" type="slidenum">
              <a:rPr lang="en-US" altLang="en-US" smtClean="0"/>
              <a:pPr/>
              <a:t>70</a:t>
            </a:fld>
            <a:endParaRPr lang="en-US" altLang="en-US"/>
          </a:p>
        </p:txBody>
      </p:sp>
    </p:spTree>
  </p:cSld>
  <p:clrMapOvr>
    <a:masterClrMapping/>
  </p:clrMapOvr>
  <p:transition spd="slow" advTm="56937"/>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4130E3-CCA7-BEED-FABD-8FDA583D24AC}"/>
              </a:ext>
            </a:extLst>
          </p:cNvPr>
          <p:cNvSpPr>
            <a:spLocks noGrp="1"/>
          </p:cNvSpPr>
          <p:nvPr>
            <p:ph type="title"/>
          </p:nvPr>
        </p:nvSpPr>
        <p:spPr/>
        <p:txBody>
          <a:bodyPr>
            <a:normAutofit fontScale="90000"/>
          </a:bodyPr>
          <a:lstStyle/>
          <a:p>
            <a:pPr>
              <a:defRPr/>
            </a:pPr>
            <a:r>
              <a:rPr lang="sr-Cyrl-RS" sz="4000" dirty="0">
                <a:latin typeface="Comic Sans MS" pitchFamily="66" charset="0"/>
              </a:rPr>
              <a:t>Лекови одговорни за појаву болести:</a:t>
            </a:r>
            <a:endParaRPr lang="en-US" dirty="0"/>
          </a:p>
        </p:txBody>
      </p:sp>
      <p:sp>
        <p:nvSpPr>
          <p:cNvPr id="6" name="Text Placeholder 5">
            <a:extLst>
              <a:ext uri="{FF2B5EF4-FFF2-40B4-BE49-F238E27FC236}">
                <a16:creationId xmlns:a16="http://schemas.microsoft.com/office/drawing/2014/main" id="{BE2F0CFC-AEC7-439F-997F-F142498B789B}"/>
              </a:ext>
            </a:extLst>
          </p:cNvPr>
          <p:cNvSpPr>
            <a:spLocks noGrp="1"/>
          </p:cNvSpPr>
          <p:nvPr>
            <p:ph type="body" idx="1"/>
          </p:nvPr>
        </p:nvSpPr>
        <p:spPr>
          <a:ln>
            <a:solidFill>
              <a:schemeClr val="accent1"/>
            </a:solidFill>
            <a:miter lim="800000"/>
            <a:headEnd/>
            <a:tailEnd/>
          </a:ln>
        </p:spPr>
        <p:txBody>
          <a:bodyPr/>
          <a:lstStyle/>
          <a:p>
            <a:pPr>
              <a:defRPr/>
            </a:pPr>
            <a:r>
              <a:rPr lang="sr-Cyrl-RS" b="1" dirty="0">
                <a:latin typeface="Comic Sans MS" pitchFamily="66" charset="0"/>
              </a:rPr>
              <a:t>ЧЕСТИ</a:t>
            </a:r>
            <a:r>
              <a:rPr lang="sr-Cyrl-RS" b="1" dirty="0"/>
              <a:t>  </a:t>
            </a:r>
            <a:endParaRPr lang="en-US" b="1" dirty="0"/>
          </a:p>
        </p:txBody>
      </p:sp>
      <p:sp>
        <p:nvSpPr>
          <p:cNvPr id="8" name="Text Placeholder 7">
            <a:extLst>
              <a:ext uri="{FF2B5EF4-FFF2-40B4-BE49-F238E27FC236}">
                <a16:creationId xmlns:a16="http://schemas.microsoft.com/office/drawing/2014/main" id="{106E7734-44B2-DB9B-C8B8-3F5BAB3B98C7}"/>
              </a:ext>
            </a:extLst>
          </p:cNvPr>
          <p:cNvSpPr>
            <a:spLocks noGrp="1"/>
          </p:cNvSpPr>
          <p:nvPr>
            <p:ph type="body" sz="half" idx="3"/>
          </p:nvPr>
        </p:nvSpPr>
        <p:spPr>
          <a:ln>
            <a:solidFill>
              <a:schemeClr val="accent1"/>
            </a:solidFill>
            <a:miter lim="800000"/>
            <a:headEnd/>
            <a:tailEnd/>
          </a:ln>
        </p:spPr>
        <p:txBody>
          <a:bodyPr/>
          <a:lstStyle/>
          <a:p>
            <a:pPr>
              <a:defRPr/>
            </a:pPr>
            <a:r>
              <a:rPr lang="sr-Cyrl-RS" b="1" dirty="0">
                <a:latin typeface="Comic Sans MS" pitchFamily="66" charset="0"/>
              </a:rPr>
              <a:t>МАЊЕ  ЧЕСТИ</a:t>
            </a:r>
            <a:endParaRPr lang="en-US" b="1" dirty="0">
              <a:latin typeface="Comic Sans MS" pitchFamily="66" charset="0"/>
            </a:endParaRPr>
          </a:p>
        </p:txBody>
      </p:sp>
      <p:sp>
        <p:nvSpPr>
          <p:cNvPr id="7" name="Content Placeholder 6">
            <a:extLst>
              <a:ext uri="{FF2B5EF4-FFF2-40B4-BE49-F238E27FC236}">
                <a16:creationId xmlns:a16="http://schemas.microsoft.com/office/drawing/2014/main" id="{43C12A43-BCEF-EB77-CE91-1825E589E388}"/>
              </a:ext>
            </a:extLst>
          </p:cNvPr>
          <p:cNvSpPr>
            <a:spLocks noGrp="1"/>
          </p:cNvSpPr>
          <p:nvPr>
            <p:ph sz="quarter" idx="2"/>
          </p:nvPr>
        </p:nvSpPr>
        <p:spPr>
          <a:xfrm>
            <a:off x="2224088" y="533400"/>
            <a:ext cx="7543800" cy="2895600"/>
          </a:xfrm>
          <a:solidFill>
            <a:schemeClr val="tx1">
              <a:lumMod val="65000"/>
            </a:schemeClr>
          </a:solidFill>
        </p:spPr>
        <p:txBody>
          <a:bodyPr/>
          <a:lstStyle/>
          <a:p>
            <a:pPr>
              <a:defRPr/>
            </a:pPr>
            <a:r>
              <a:rPr lang="en-US" sz="2400">
                <a:latin typeface="Tahoma" pitchFamily="34" charset="0"/>
                <a:cs typeface="Tahoma" pitchFamily="34" charset="0"/>
              </a:rPr>
              <a:t>Цефалоспорини II и III треће генерације</a:t>
            </a:r>
          </a:p>
          <a:p>
            <a:pPr>
              <a:defRPr/>
            </a:pPr>
            <a:r>
              <a:rPr lang="en-US" sz="2400">
                <a:latin typeface="Tahoma" pitchFamily="34" charset="0"/>
                <a:cs typeface="Tahoma" pitchFamily="34" charset="0"/>
              </a:rPr>
              <a:t>Аmpicilin, Аmoksicilin и други бета лактами</a:t>
            </a:r>
          </a:p>
          <a:p>
            <a:pPr>
              <a:defRPr/>
            </a:pPr>
            <a:r>
              <a:rPr lang="en-US" sz="2400">
                <a:latin typeface="Tahoma" pitchFamily="34" charset="0"/>
                <a:cs typeface="Tahoma" pitchFamily="34" charset="0"/>
              </a:rPr>
              <a:t>Клиндамицин</a:t>
            </a:r>
          </a:p>
          <a:p>
            <a:pPr>
              <a:defRPr/>
            </a:pPr>
            <a:r>
              <a:rPr lang="en-US" sz="2400">
                <a:latin typeface="Tahoma" pitchFamily="34" charset="0"/>
                <a:cs typeface="Tahoma" pitchFamily="34" charset="0"/>
              </a:rPr>
              <a:t>Флуорохинолони (Ciprofloksacin,Levofloksacin)</a:t>
            </a:r>
          </a:p>
          <a:p>
            <a:pPr>
              <a:defRPr/>
            </a:pPr>
            <a:r>
              <a:rPr lang="en-US" sz="2400">
                <a:latin typeface="Tahoma" pitchFamily="34" charset="0"/>
                <a:cs typeface="Tahoma" pitchFamily="34" charset="0"/>
              </a:rPr>
              <a:t>Макролиди</a:t>
            </a:r>
          </a:p>
        </p:txBody>
      </p:sp>
      <p:sp>
        <p:nvSpPr>
          <p:cNvPr id="9" name="Content Placeholder 8">
            <a:extLst>
              <a:ext uri="{FF2B5EF4-FFF2-40B4-BE49-F238E27FC236}">
                <a16:creationId xmlns:a16="http://schemas.microsoft.com/office/drawing/2014/main" id="{666467B2-CB80-A2D2-5A9C-D9FA17638CF0}"/>
              </a:ext>
            </a:extLst>
          </p:cNvPr>
          <p:cNvSpPr>
            <a:spLocks noGrp="1"/>
          </p:cNvSpPr>
          <p:nvPr>
            <p:ph sz="quarter" idx="4"/>
          </p:nvPr>
        </p:nvSpPr>
        <p:spPr>
          <a:xfrm>
            <a:off x="2224088" y="4267200"/>
            <a:ext cx="7543800" cy="2667000"/>
          </a:xfrm>
          <a:solidFill>
            <a:schemeClr val="bg2">
              <a:lumMod val="60000"/>
              <a:lumOff val="40000"/>
            </a:schemeClr>
          </a:solidFill>
        </p:spPr>
        <p:txBody>
          <a:bodyPr/>
          <a:lstStyle/>
          <a:p>
            <a:pPr>
              <a:defRPr/>
            </a:pPr>
            <a:r>
              <a:rPr lang="en-US" sz="2400">
                <a:latin typeface="Tahoma" pitchFamily="34" charset="0"/>
                <a:cs typeface="Tahoma" pitchFamily="34" charset="0"/>
              </a:rPr>
              <a:t>Amfotericin B</a:t>
            </a:r>
          </a:p>
          <a:p>
            <a:pPr>
              <a:defRPr/>
            </a:pPr>
            <a:r>
              <a:rPr lang="en-US" sz="2400">
                <a:latin typeface="Tahoma" pitchFamily="34" charset="0"/>
                <a:cs typeface="Tahoma" pitchFamily="34" charset="0"/>
              </a:rPr>
              <a:t>Rifampicin</a:t>
            </a:r>
          </a:p>
          <a:p>
            <a:pPr>
              <a:defRPr/>
            </a:pPr>
            <a:r>
              <a:rPr lang="en-US" sz="2400">
                <a:latin typeface="Tahoma" pitchFamily="34" charset="0"/>
                <a:cs typeface="Tahoma" pitchFamily="34" charset="0"/>
              </a:rPr>
              <a:t>Аминогликозиди</a:t>
            </a:r>
          </a:p>
          <a:p>
            <a:pPr>
              <a:defRPr/>
            </a:pPr>
            <a:r>
              <a:rPr lang="en-US" sz="2400">
                <a:latin typeface="Tahoma" pitchFamily="34" charset="0"/>
                <a:cs typeface="Tahoma" pitchFamily="34" charset="0"/>
              </a:rPr>
              <a:t>Chloramphenicol</a:t>
            </a:r>
          </a:p>
          <a:p>
            <a:pPr>
              <a:defRPr/>
            </a:pPr>
            <a:r>
              <a:rPr lang="en-US" sz="2400">
                <a:latin typeface="Tahoma" pitchFamily="34" charset="0"/>
                <a:cs typeface="Tahoma" pitchFamily="34" charset="0"/>
              </a:rPr>
              <a:t>Цитостатици</a:t>
            </a:r>
          </a:p>
        </p:txBody>
      </p:sp>
      <p:sp>
        <p:nvSpPr>
          <p:cNvPr id="95239" name="Slide Number Placeholder 9">
            <a:extLst>
              <a:ext uri="{FF2B5EF4-FFF2-40B4-BE49-F238E27FC236}">
                <a16:creationId xmlns:a16="http://schemas.microsoft.com/office/drawing/2014/main" id="{E506A269-C945-8BBE-53B9-C5F0061319D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BD919B1-9D6F-4565-9233-17327B0AD76D}" type="slidenum">
              <a:rPr lang="en-US" altLang="en-US" smtClean="0"/>
              <a:pPr/>
              <a:t>71</a:t>
            </a:fld>
            <a:endParaRPr lang="en-US" altLang="en-US"/>
          </a:p>
        </p:txBody>
      </p:sp>
    </p:spTree>
  </p:cSld>
  <p:clrMapOvr>
    <a:masterClrMapping/>
  </p:clrMapOvr>
  <p:transition spd="slow" advTm="30879"/>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750B60D-339C-7D3F-AE77-C603BFA83724}"/>
              </a:ext>
            </a:extLst>
          </p:cNvPr>
          <p:cNvSpPr>
            <a:spLocks noGrp="1"/>
          </p:cNvSpPr>
          <p:nvPr>
            <p:ph type="title"/>
          </p:nvPr>
        </p:nvSpPr>
        <p:spPr>
          <a:xfrm>
            <a:off x="502920" y="303160"/>
            <a:ext cx="9052560" cy="992240"/>
          </a:xfrm>
        </p:spPr>
        <p:txBody>
          <a:bodyPr/>
          <a:lstStyle/>
          <a:p>
            <a:pPr>
              <a:defRPr/>
            </a:pPr>
            <a:r>
              <a:rPr lang="sr-Cyrl-RS" sz="2800" dirty="0">
                <a:latin typeface="Comic Sans MS" pitchFamily="66" charset="0"/>
              </a:rPr>
              <a:t>Клиничка слика</a:t>
            </a:r>
            <a:endParaRPr lang="en-US" sz="2800" dirty="0">
              <a:latin typeface="Comic Sans MS" pitchFamily="66" charset="0"/>
            </a:endParaRPr>
          </a:p>
        </p:txBody>
      </p:sp>
      <p:sp>
        <p:nvSpPr>
          <p:cNvPr id="96259" name="Content Placeholder 5">
            <a:extLst>
              <a:ext uri="{FF2B5EF4-FFF2-40B4-BE49-F238E27FC236}">
                <a16:creationId xmlns:a16="http://schemas.microsoft.com/office/drawing/2014/main" id="{BBFA2692-A371-1666-8843-22649C5A3D65}"/>
              </a:ext>
            </a:extLst>
          </p:cNvPr>
          <p:cNvSpPr>
            <a:spLocks noGrp="1"/>
          </p:cNvSpPr>
          <p:nvPr>
            <p:ph idx="1"/>
          </p:nvPr>
        </p:nvSpPr>
        <p:spPr>
          <a:xfrm>
            <a:off x="503238" y="1524000"/>
            <a:ext cx="9051925" cy="5257800"/>
          </a:xfrm>
        </p:spPr>
        <p:txBody>
          <a:bodyPr/>
          <a:lstStyle/>
          <a:p>
            <a:pPr marL="363538" indent="-363538" eaLnBrk="1" hangingPunct="1">
              <a:lnSpc>
                <a:spcPct val="80000"/>
              </a:lnSpc>
              <a:spcBef>
                <a:spcPts val="575"/>
              </a:spcBef>
              <a:buFont typeface="Wingdings" panose="05000000000000000000" pitchFamily="2" charset="2"/>
              <a:buNone/>
            </a:pPr>
            <a:endParaRPr lang="sr-Latn-CS" altLang="en-US" sz="2400" b="1">
              <a:latin typeface="Snap ITC" panose="04040A07060A02020202" pitchFamily="82" charset="0"/>
              <a:cs typeface="Times New Roman" panose="02020603050405020304" pitchFamily="18" charset="0"/>
            </a:endParaRPr>
          </a:p>
          <a:p>
            <a:pPr marL="363538" indent="-363538" eaLnBrk="1" hangingPunct="1">
              <a:lnSpc>
                <a:spcPct val="80000"/>
              </a:lnSpc>
              <a:spcBef>
                <a:spcPts val="575"/>
              </a:spcBef>
              <a:buFont typeface="Wingdings 2" panose="05020102010507070707" pitchFamily="18" charset="2"/>
              <a:buChar char=""/>
            </a:pPr>
            <a:r>
              <a:rPr lang="sr-Cyrl-CS" altLang="en-US" sz="2000" b="1">
                <a:latin typeface="Tahoma" panose="020B0604030504040204" pitchFamily="34" charset="0"/>
                <a:cs typeface="Tahoma" panose="020B0604030504040204" pitchFamily="34" charset="0"/>
              </a:rPr>
              <a:t>Дијареја  без колитиса</a:t>
            </a:r>
            <a:r>
              <a:rPr lang="sr-Cyrl-CS" altLang="en-US" sz="2000">
                <a:latin typeface="Tahoma" panose="020B0604030504040204" pitchFamily="34" charset="0"/>
                <a:cs typeface="Tahoma" panose="020B0604030504040204" pitchFamily="34" charset="0"/>
              </a:rPr>
              <a:t>-течне слузаве столице, не више од 10 за 24 часа</a:t>
            </a:r>
          </a:p>
          <a:p>
            <a:pPr marL="363538" indent="-363538" eaLnBrk="1" hangingPunct="1">
              <a:lnSpc>
                <a:spcPct val="80000"/>
              </a:lnSpc>
              <a:spcBef>
                <a:spcPts val="575"/>
              </a:spcBef>
              <a:buFont typeface="Wingdings 2" panose="05020102010507070707" pitchFamily="18" charset="2"/>
              <a:buChar char=""/>
            </a:pPr>
            <a:endParaRPr lang="sr-Cyrl-CS" altLang="en-US" sz="3600">
              <a:latin typeface="Tahoma" panose="020B0604030504040204" pitchFamily="34" charset="0"/>
              <a:cs typeface="Tahoma" panose="020B0604030504040204" pitchFamily="34" charset="0"/>
            </a:endParaRPr>
          </a:p>
          <a:p>
            <a:pPr marL="363538" indent="-363538" eaLnBrk="1" hangingPunct="1">
              <a:lnSpc>
                <a:spcPct val="80000"/>
              </a:lnSpc>
              <a:spcBef>
                <a:spcPts val="575"/>
              </a:spcBef>
              <a:buFont typeface="Wingdings 2" panose="05020102010507070707" pitchFamily="18" charset="2"/>
              <a:buChar char=""/>
            </a:pPr>
            <a:r>
              <a:rPr lang="sr-Cyrl-CS" altLang="en-US" sz="2000" b="1">
                <a:latin typeface="Tahoma" panose="020B0604030504040204" pitchFamily="34" charset="0"/>
                <a:cs typeface="Tahoma" panose="020B0604030504040204" pitchFamily="34" charset="0"/>
              </a:rPr>
              <a:t>Дијареја са колитисом</a:t>
            </a:r>
            <a:r>
              <a:rPr lang="sr-Cyrl-CS" altLang="en-US" sz="2000">
                <a:latin typeface="Tahoma" panose="020B0604030504040204" pitchFamily="34" charset="0"/>
                <a:cs typeface="Tahoma" panose="020B0604030504040204" pitchFamily="34" charset="0"/>
              </a:rPr>
              <a:t>-</a:t>
            </a:r>
            <a:r>
              <a:rPr lang="sr-Latn-CS" altLang="en-US" sz="2000">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воденасте столице</a:t>
            </a:r>
            <a:r>
              <a:rPr lang="en-US" altLang="en-US" sz="2000">
                <a:latin typeface="Tahoma" panose="020B0604030504040204" pitchFamily="34" charset="0"/>
                <a:cs typeface="Tahoma" panose="020B0604030504040204" pitchFamily="34" charset="0"/>
              </a:rPr>
              <a:t> више од 10 за 24 часа</a:t>
            </a:r>
            <a:r>
              <a:rPr lang="sr-Latn-CS" altLang="en-US" sz="2000">
                <a:latin typeface="Tahoma" panose="020B0604030504040204" pitchFamily="34" charset="0"/>
                <a:cs typeface="Tahoma" panose="020B0604030504040204" pitchFamily="34" charset="0"/>
              </a:rPr>
              <a:t>,</a:t>
            </a:r>
            <a:r>
              <a:rPr lang="en-US" altLang="en-US" sz="2000">
                <a:latin typeface="Tahoma" panose="020B0604030504040204" pitchFamily="34" charset="0"/>
                <a:cs typeface="Tahoma" panose="020B0604030504040204" pitchFamily="34" charset="0"/>
              </a:rPr>
              <a:t> </a:t>
            </a:r>
            <a:r>
              <a:rPr lang="sr-Latn-CS" altLang="en-US" sz="2000">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фекални леукоцити</a:t>
            </a:r>
            <a:r>
              <a:rPr lang="sr-Latn-CS" altLang="en-US" sz="2000">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окултно крварење из колона</a:t>
            </a:r>
            <a:r>
              <a:rPr lang="sr-Latn-CS" altLang="en-US" sz="2000">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абдоминална дистензија и болови / грчеви,температура,</a:t>
            </a:r>
            <a:r>
              <a:rPr lang="en-US" altLang="en-US" sz="2000">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анорексија,</a:t>
            </a:r>
            <a:r>
              <a:rPr lang="en-US" altLang="en-US" sz="2000">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мучнина</a:t>
            </a:r>
            <a:r>
              <a:rPr lang="en-US" altLang="en-US" sz="2000">
                <a:latin typeface="Tahoma" panose="020B0604030504040204" pitchFamily="34" charset="0"/>
                <a:cs typeface="Tahoma" panose="020B0604030504040204" pitchFamily="34" charset="0"/>
              </a:rPr>
              <a:t> и </a:t>
            </a:r>
            <a:r>
              <a:rPr lang="sr-Cyrl-CS" altLang="en-US" sz="2000">
                <a:latin typeface="Tahoma" panose="020B0604030504040204" pitchFamily="34" charset="0"/>
                <a:cs typeface="Tahoma" panose="020B0604030504040204" pitchFamily="34" charset="0"/>
              </a:rPr>
              <a:t>дехидратација</a:t>
            </a:r>
            <a:endParaRPr lang="sr-Latn-CS" altLang="en-US" sz="2000">
              <a:latin typeface="Tahoma" panose="020B0604030504040204" pitchFamily="34" charset="0"/>
              <a:cs typeface="Tahoma" panose="020B0604030504040204" pitchFamily="34" charset="0"/>
            </a:endParaRPr>
          </a:p>
          <a:p>
            <a:pPr marL="363538" indent="-363538" eaLnBrk="1" hangingPunct="1">
              <a:lnSpc>
                <a:spcPct val="80000"/>
              </a:lnSpc>
              <a:spcBef>
                <a:spcPts val="575"/>
              </a:spcBef>
              <a:buFont typeface="Wingdings" panose="05000000000000000000" pitchFamily="2" charset="2"/>
              <a:buNone/>
            </a:pPr>
            <a:endParaRPr lang="sr-Latn-CS" altLang="en-US" sz="3600" b="1">
              <a:latin typeface="Tahoma" panose="020B0604030504040204" pitchFamily="34" charset="0"/>
              <a:cs typeface="Tahoma" panose="020B0604030504040204" pitchFamily="34" charset="0"/>
            </a:endParaRPr>
          </a:p>
          <a:p>
            <a:pPr marL="363538" indent="-363538" eaLnBrk="1" hangingPunct="1">
              <a:lnSpc>
                <a:spcPct val="80000"/>
              </a:lnSpc>
              <a:spcBef>
                <a:spcPts val="575"/>
              </a:spcBef>
              <a:buFont typeface="Wingdings 2" panose="05020102010507070707" pitchFamily="18" charset="2"/>
              <a:buChar char=""/>
            </a:pPr>
            <a:r>
              <a:rPr lang="sr-Cyrl-CS" altLang="en-US" sz="2000" b="1">
                <a:latin typeface="Tahoma" panose="020B0604030504040204" pitchFamily="34" charset="0"/>
                <a:cs typeface="Tahoma" panose="020B0604030504040204" pitchFamily="34" charset="0"/>
              </a:rPr>
              <a:t>Псеудомембранозни колитис</a:t>
            </a:r>
            <a:r>
              <a:rPr lang="sr-Latn-CS" altLang="en-US" sz="2000">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симптоми и знаци колитиса  са ендоскопским или биопсијски доказавим псеудомембранама</a:t>
            </a:r>
            <a:r>
              <a:rPr lang="sr-Latn-CS" altLang="en-US" sz="2000">
                <a:latin typeface="Tahoma" panose="020B0604030504040204" pitchFamily="34" charset="0"/>
                <a:cs typeface="Tahoma" panose="020B0604030504040204" pitchFamily="34" charset="0"/>
              </a:rPr>
              <a:t>  </a:t>
            </a:r>
          </a:p>
          <a:p>
            <a:pPr marL="363538" indent="-363538" eaLnBrk="1" hangingPunct="1">
              <a:lnSpc>
                <a:spcPct val="80000"/>
              </a:lnSpc>
              <a:spcBef>
                <a:spcPts val="575"/>
              </a:spcBef>
              <a:buFont typeface="Wingdings" panose="05000000000000000000" pitchFamily="2" charset="2"/>
              <a:buNone/>
            </a:pPr>
            <a:endParaRPr lang="sr-Latn-CS" altLang="en-US" sz="2000" b="1">
              <a:latin typeface="Tahoma" panose="020B0604030504040204" pitchFamily="34" charset="0"/>
              <a:cs typeface="Tahoma" panose="020B0604030504040204" pitchFamily="34" charset="0"/>
            </a:endParaRPr>
          </a:p>
          <a:p>
            <a:pPr marL="363538" indent="-363538" eaLnBrk="1" hangingPunct="1">
              <a:lnSpc>
                <a:spcPct val="80000"/>
              </a:lnSpc>
              <a:spcBef>
                <a:spcPts val="575"/>
              </a:spcBef>
              <a:buFont typeface="Wingdings 2" panose="05020102010507070707" pitchFamily="18" charset="2"/>
              <a:buChar char=""/>
            </a:pPr>
            <a:r>
              <a:rPr lang="sr-Cyrl-CS" altLang="en-US" sz="2000" b="1">
                <a:latin typeface="Tahoma" panose="020B0604030504040204" pitchFamily="34" charset="0"/>
                <a:cs typeface="Tahoma" panose="020B0604030504040204" pitchFamily="34" charset="0"/>
              </a:rPr>
              <a:t>Токсични мегаколон или паралитички илеус </a:t>
            </a:r>
            <a:r>
              <a:rPr lang="sr-Cyrl-CS" altLang="en-US" sz="2000">
                <a:latin typeface="Tahoma" panose="020B0604030504040204" pitchFamily="34" charset="0"/>
                <a:cs typeface="Tahoma" panose="020B0604030504040204" pitchFamily="34" charset="0"/>
              </a:rPr>
              <a:t>са или без дијареје,изражена абдоминална дистензија и болови/грчеви</a:t>
            </a:r>
          </a:p>
          <a:p>
            <a:pPr marL="363538" indent="-363538" eaLnBrk="1" hangingPunct="1">
              <a:lnSpc>
                <a:spcPct val="80000"/>
              </a:lnSpc>
              <a:spcBef>
                <a:spcPts val="575"/>
              </a:spcBef>
              <a:buFont typeface="Wingdings 2" panose="05020102010507070707" pitchFamily="18" charset="2"/>
              <a:buChar char=""/>
            </a:pPr>
            <a:endParaRPr lang="sr-Cyrl-CS" altLang="en-US" sz="2000" b="1">
              <a:latin typeface="Tahoma" panose="020B0604030504040204" pitchFamily="34" charset="0"/>
              <a:cs typeface="Tahoma" panose="020B0604030504040204" pitchFamily="34" charset="0"/>
            </a:endParaRPr>
          </a:p>
          <a:p>
            <a:pPr marL="363538" indent="-363538" eaLnBrk="1" hangingPunct="1">
              <a:lnSpc>
                <a:spcPct val="80000"/>
              </a:lnSpc>
              <a:spcBef>
                <a:spcPts val="575"/>
              </a:spcBef>
              <a:buFont typeface="Wingdings 2" panose="05020102010507070707" pitchFamily="18" charset="2"/>
              <a:buChar char=""/>
            </a:pPr>
            <a:r>
              <a:rPr lang="sr-Cyrl-CS" altLang="en-US" sz="2000" b="1">
                <a:latin typeface="Tahoma" panose="020B0604030504040204" pitchFamily="34" charset="0"/>
                <a:cs typeface="Tahoma" panose="020B0604030504040204" pitchFamily="34" charset="0"/>
              </a:rPr>
              <a:t>Асимптоматско носилаштво</a:t>
            </a:r>
            <a:endParaRPr lang="en-US" altLang="en-US" sz="2000">
              <a:latin typeface="Tahoma" panose="020B0604030504040204" pitchFamily="34" charset="0"/>
              <a:cs typeface="Tahoma" panose="020B0604030504040204" pitchFamily="34" charset="0"/>
            </a:endParaRPr>
          </a:p>
          <a:p>
            <a:pPr marL="363538" indent="-363538"/>
            <a:endParaRPr lang="en-US" altLang="en-US">
              <a:latin typeface="Snap ITC" panose="04040A07060A02020202" pitchFamily="82" charset="0"/>
            </a:endParaRPr>
          </a:p>
        </p:txBody>
      </p:sp>
      <p:sp>
        <p:nvSpPr>
          <p:cNvPr id="96260" name="Slide Number Placeholder 3">
            <a:extLst>
              <a:ext uri="{FF2B5EF4-FFF2-40B4-BE49-F238E27FC236}">
                <a16:creationId xmlns:a16="http://schemas.microsoft.com/office/drawing/2014/main" id="{C59EB631-B53D-0539-102A-F9D6B81B13D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D2D3501-BD3F-4222-9076-A307DB76AE3C}" type="slidenum">
              <a:rPr lang="en-US" altLang="en-US" smtClean="0"/>
              <a:pPr/>
              <a:t>72</a:t>
            </a:fld>
            <a:endParaRPr lang="en-US" altLang="en-US"/>
          </a:p>
        </p:txBody>
      </p:sp>
    </p:spTree>
  </p:cSld>
  <p:clrMapOvr>
    <a:masterClrMapping/>
  </p:clrMapOvr>
  <p:transition spd="slow" advTm="51454"/>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92A0B-7996-F9FF-A6AF-1679CE440798}"/>
              </a:ext>
            </a:extLst>
          </p:cNvPr>
          <p:cNvSpPr>
            <a:spLocks noGrp="1"/>
          </p:cNvSpPr>
          <p:nvPr>
            <p:ph type="title"/>
          </p:nvPr>
        </p:nvSpPr>
        <p:spPr>
          <a:xfrm>
            <a:off x="503238" y="303213"/>
            <a:ext cx="9051925" cy="992187"/>
          </a:xfrm>
        </p:spPr>
        <p:txBody>
          <a:bodyPr/>
          <a:lstStyle/>
          <a:p>
            <a:pPr>
              <a:defRPr/>
            </a:pPr>
            <a:r>
              <a:rPr lang="sr-Cyrl-RS" sz="3200" dirty="0">
                <a:latin typeface="Comic Sans MS" pitchFamily="66" charset="0"/>
              </a:rPr>
              <a:t>Тешке клиничке манифестације</a:t>
            </a:r>
            <a:endParaRPr lang="en-US" sz="3200" dirty="0">
              <a:latin typeface="Comic Sans MS" pitchFamily="66" charset="0"/>
            </a:endParaRPr>
          </a:p>
        </p:txBody>
      </p:sp>
      <p:pic>
        <p:nvPicPr>
          <p:cNvPr id="8" name="Content Placeholder 7" descr="ee.jpg">
            <a:extLst>
              <a:ext uri="{FF2B5EF4-FFF2-40B4-BE49-F238E27FC236}">
                <a16:creationId xmlns:a16="http://schemas.microsoft.com/office/drawing/2014/main" id="{D87C7ED5-0752-767F-D2C4-E8879C55A0DC}"/>
              </a:ext>
            </a:extLst>
          </p:cNvPr>
          <p:cNvPicPr>
            <a:picLocks noGrp="1" noChangeAspect="1"/>
          </p:cNvPicPr>
          <p:nvPr>
            <p:ph sz="half" idx="1"/>
          </p:nvPr>
        </p:nvPicPr>
        <p:blipFill>
          <a:blip r:embed="rId2"/>
          <a:stretch>
            <a:fillRect/>
          </a:stretch>
        </p:blipFill>
        <p:spPr>
          <a:xfrm>
            <a:off x="304800" y="1673225"/>
            <a:ext cx="3505200" cy="4298950"/>
          </a:xfrm>
          <a:ln w="38100" cap="sq">
            <a:solidFill>
              <a:srgbClr val="000000"/>
            </a:solidFill>
          </a:ln>
          <a:effectLst>
            <a:outerShdw blurRad="50800" dist="38100" dir="2700000" algn="tl" rotWithShape="0">
              <a:srgbClr val="000000">
                <a:alpha val="43000"/>
              </a:srgbClr>
            </a:outerShdw>
          </a:effectLst>
        </p:spPr>
      </p:pic>
      <p:pic>
        <p:nvPicPr>
          <p:cNvPr id="5" name="Content Placeholder 4" descr="nihms658937f1.jpg">
            <a:extLst>
              <a:ext uri="{FF2B5EF4-FFF2-40B4-BE49-F238E27FC236}">
                <a16:creationId xmlns:a16="http://schemas.microsoft.com/office/drawing/2014/main" id="{ADD04E94-249B-4DC9-BC5A-F75BAC577A77}"/>
              </a:ext>
            </a:extLst>
          </p:cNvPr>
          <p:cNvPicPr>
            <a:picLocks noGrp="1" noChangeAspect="1"/>
          </p:cNvPicPr>
          <p:nvPr>
            <p:ph sz="half" idx="2"/>
          </p:nvPr>
        </p:nvPicPr>
        <p:blipFill>
          <a:blip r:embed="rId3"/>
          <a:stretch>
            <a:fillRect/>
          </a:stretch>
        </p:blipFill>
        <p:spPr>
          <a:xfrm>
            <a:off x="4495800" y="2619375"/>
            <a:ext cx="5543550" cy="3167063"/>
          </a:xfrm>
          <a:ln w="38100" cap="sq">
            <a:solidFill>
              <a:srgbClr val="000000"/>
            </a:solidFill>
          </a:ln>
          <a:effectLst>
            <a:outerShdw blurRad="50800" dist="38100" dir="2700000" algn="tl" rotWithShape="0">
              <a:srgbClr val="000000">
                <a:alpha val="43000"/>
              </a:srgbClr>
            </a:outerShdw>
          </a:effectLst>
        </p:spPr>
      </p:pic>
      <p:sp>
        <p:nvSpPr>
          <p:cNvPr id="6" name="Text Placeholder 6">
            <a:extLst>
              <a:ext uri="{FF2B5EF4-FFF2-40B4-BE49-F238E27FC236}">
                <a16:creationId xmlns:a16="http://schemas.microsoft.com/office/drawing/2014/main" id="{C0FFA145-42FA-B516-AE49-F516DC468C10}"/>
              </a:ext>
            </a:extLst>
          </p:cNvPr>
          <p:cNvSpPr txBox="1">
            <a:spLocks/>
          </p:cNvSpPr>
          <p:nvPr/>
        </p:nvSpPr>
        <p:spPr bwMode="auto">
          <a:xfrm>
            <a:off x="5181600" y="5943600"/>
            <a:ext cx="4876800" cy="1066800"/>
          </a:xfrm>
          <a:prstGeom prst="rect">
            <a:avLst/>
          </a:prstGeom>
          <a:noFill/>
          <a:ln>
            <a:noFill/>
            <a:headEnd/>
            <a:tailEnd/>
          </a:ln>
        </p:spPr>
        <p:style>
          <a:lnRef idx="2">
            <a:schemeClr val="accent1"/>
          </a:lnRef>
          <a:fillRef idx="1">
            <a:schemeClr val="lt1"/>
          </a:fillRef>
          <a:effectRef idx="0">
            <a:schemeClr val="accent1"/>
          </a:effectRef>
          <a:fontRef idx="minor">
            <a:schemeClr val="dk1"/>
          </a:fontRef>
        </p:style>
        <p:txBody>
          <a:bodyPr/>
          <a:lstStyle/>
          <a:p>
            <a:pPr marL="498475" indent="-427038" eaLnBrk="1" hangingPunct="1">
              <a:spcBef>
                <a:spcPct val="20000"/>
              </a:spcBef>
              <a:buClr>
                <a:schemeClr val="accent1"/>
              </a:buClr>
              <a:buSzPct val="80000"/>
              <a:buFont typeface="Wingdings 2" pitchFamily="18" charset="2"/>
              <a:buChar char=""/>
              <a:defRPr/>
            </a:pPr>
            <a:endParaRPr lang="en-US"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latin typeface="Tahoma" pitchFamily="34" charset="0"/>
              <a:cs typeface="Tahoma" pitchFamily="34" charset="0"/>
            </a:endParaRPr>
          </a:p>
        </p:txBody>
      </p:sp>
      <p:sp>
        <p:nvSpPr>
          <p:cNvPr id="7" name="Text Placeholder 6">
            <a:extLst>
              <a:ext uri="{FF2B5EF4-FFF2-40B4-BE49-F238E27FC236}">
                <a16:creationId xmlns:a16="http://schemas.microsoft.com/office/drawing/2014/main" id="{306BB081-3C14-EFE2-E274-471211E567FD}"/>
              </a:ext>
            </a:extLst>
          </p:cNvPr>
          <p:cNvSpPr txBox="1">
            <a:spLocks/>
          </p:cNvSpPr>
          <p:nvPr/>
        </p:nvSpPr>
        <p:spPr bwMode="auto">
          <a:xfrm>
            <a:off x="4191000" y="5943600"/>
            <a:ext cx="5867400" cy="1066800"/>
          </a:xfrm>
          <a:prstGeom prst="rect">
            <a:avLst/>
          </a:prstGeom>
          <a:noFill/>
          <a:ln>
            <a:noFill/>
            <a:headEnd/>
            <a:tailEnd/>
          </a:ln>
        </p:spPr>
        <p:style>
          <a:lnRef idx="2">
            <a:schemeClr val="accent1"/>
          </a:lnRef>
          <a:fillRef idx="1">
            <a:schemeClr val="lt1"/>
          </a:fillRef>
          <a:effectRef idx="0">
            <a:schemeClr val="accent1"/>
          </a:effectRef>
          <a:fontRef idx="minor">
            <a:schemeClr val="dk1"/>
          </a:fontRef>
        </p:style>
        <p:txBody>
          <a:bodyPr/>
          <a:lstStyle/>
          <a:p>
            <a:pPr marL="498475" indent="-427038" eaLnBrk="1" hangingPunct="1">
              <a:spcBef>
                <a:spcPct val="20000"/>
              </a:spcBef>
              <a:buClr>
                <a:schemeClr val="accent1"/>
              </a:buClr>
              <a:buSzPct val="80000"/>
              <a:buFont typeface="Arial" pitchFamily="34" charset="0"/>
              <a:buChar char="•"/>
              <a:defRPr/>
            </a:pPr>
            <a:r>
              <a:rPr lang="en-US">
                <a:solidFill>
                  <a:srgbClr val="000000"/>
                </a:solidFill>
                <a:latin typeface="Tahoma" pitchFamily="34" charset="0"/>
                <a:cs typeface="Tahoma" pitchFamily="34" charset="0"/>
              </a:rPr>
              <a:t>Флаксибилна сигмоидоскопија која показује дифузни псеудомембранозни колитис ректосигноидног дела колона</a:t>
            </a: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a:solidFill>
                <a:srgbClr val="000000"/>
              </a:solidFill>
              <a:latin typeface="Tahoma" pitchFamily="34" charset="0"/>
              <a:cs typeface="Tahoma" pitchFamily="34" charset="0"/>
            </a:endParaRPr>
          </a:p>
        </p:txBody>
      </p:sp>
      <p:sp>
        <p:nvSpPr>
          <p:cNvPr id="9" name="Text Placeholder 6">
            <a:extLst>
              <a:ext uri="{FF2B5EF4-FFF2-40B4-BE49-F238E27FC236}">
                <a16:creationId xmlns:a16="http://schemas.microsoft.com/office/drawing/2014/main" id="{C9C2CEB4-BF0D-9432-5D47-4E7812C24DEE}"/>
              </a:ext>
            </a:extLst>
          </p:cNvPr>
          <p:cNvSpPr txBox="1">
            <a:spLocks/>
          </p:cNvSpPr>
          <p:nvPr/>
        </p:nvSpPr>
        <p:spPr bwMode="auto">
          <a:xfrm flipH="1">
            <a:off x="0" y="6096000"/>
            <a:ext cx="4419600" cy="1066800"/>
          </a:xfrm>
          <a:prstGeom prst="rect">
            <a:avLst/>
          </a:prstGeom>
          <a:noFill/>
          <a:ln>
            <a:noFill/>
            <a:headEnd/>
            <a:tailEnd/>
          </a:ln>
        </p:spPr>
        <p:style>
          <a:lnRef idx="2">
            <a:schemeClr val="accent1"/>
          </a:lnRef>
          <a:fillRef idx="1">
            <a:schemeClr val="lt1"/>
          </a:fillRef>
          <a:effectRef idx="0">
            <a:schemeClr val="accent1"/>
          </a:effectRef>
          <a:fontRef idx="minor">
            <a:schemeClr val="dk1"/>
          </a:fontRef>
        </p:style>
        <p:txBody>
          <a:bodyPr/>
          <a:lstStyle/>
          <a:p>
            <a:pPr marL="498475" indent="-427038" eaLnBrk="1" hangingPunct="1">
              <a:spcBef>
                <a:spcPct val="20000"/>
              </a:spcBef>
              <a:buClr>
                <a:schemeClr val="accent1"/>
              </a:buClr>
              <a:buSzPct val="80000"/>
              <a:buFont typeface="Arial" pitchFamily="34" charset="0"/>
              <a:buChar char="•"/>
              <a:defRPr/>
            </a:pPr>
            <a:r>
              <a:rPr lang="en-US" dirty="0" err="1">
                <a:solidFill>
                  <a:srgbClr val="000000"/>
                </a:solidFill>
                <a:latin typeface="Tahoma" pitchFamily="34" charset="0"/>
                <a:cs typeface="Tahoma" pitchFamily="34" charset="0"/>
              </a:rPr>
              <a:t>Радиографски</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налаз</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токсичног</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мегаколона</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код</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оболелог</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од</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псеудомембранозног</a:t>
            </a:r>
            <a:r>
              <a:rPr lang="en-US" dirty="0">
                <a:solidFill>
                  <a:srgbClr val="000000"/>
                </a:solidFill>
                <a:latin typeface="Tahoma" pitchFamily="34" charset="0"/>
                <a:cs typeface="Tahoma" pitchFamily="34" charset="0"/>
              </a:rPr>
              <a:t> </a:t>
            </a:r>
            <a:r>
              <a:rPr lang="en-US" dirty="0" err="1">
                <a:solidFill>
                  <a:srgbClr val="000000"/>
                </a:solidFill>
                <a:latin typeface="Tahoma" pitchFamily="34" charset="0"/>
                <a:cs typeface="Tahoma" pitchFamily="34" charset="0"/>
              </a:rPr>
              <a:t>колитиса</a:t>
            </a:r>
            <a:endParaRPr lang="en-US"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a:p>
            <a:pPr marL="498475" indent="-427038" eaLnBrk="1" hangingPunct="1">
              <a:spcBef>
                <a:spcPct val="20000"/>
              </a:spcBef>
              <a:buClr>
                <a:schemeClr val="accent1"/>
              </a:buClr>
              <a:buSzPct val="80000"/>
              <a:buFont typeface="Wingdings 2" pitchFamily="18" charset="2"/>
              <a:buChar char=""/>
              <a:defRPr/>
            </a:pPr>
            <a:endParaRPr lang="en-US" sz="2000" b="1" dirty="0">
              <a:solidFill>
                <a:srgbClr val="000000"/>
              </a:solidFill>
              <a:latin typeface="Tahoma" pitchFamily="34" charset="0"/>
              <a:cs typeface="Tahoma" pitchFamily="34" charset="0"/>
            </a:endParaRPr>
          </a:p>
        </p:txBody>
      </p:sp>
      <p:sp>
        <p:nvSpPr>
          <p:cNvPr id="97288" name="Slide Number Placeholder 9">
            <a:extLst>
              <a:ext uri="{FF2B5EF4-FFF2-40B4-BE49-F238E27FC236}">
                <a16:creationId xmlns:a16="http://schemas.microsoft.com/office/drawing/2014/main" id="{4CC87D42-C548-7318-8599-5A1EE206BD0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990151D-BA8F-47DA-921F-0284584A9D76}" type="slidenum">
              <a:rPr lang="en-US" altLang="en-US" smtClean="0"/>
              <a:pPr/>
              <a:t>73</a:t>
            </a:fld>
            <a:endParaRPr lang="en-US" altLang="en-US"/>
          </a:p>
        </p:txBody>
      </p:sp>
    </p:spTree>
  </p:cSld>
  <p:clrMapOvr>
    <a:masterClrMapping/>
  </p:clrMapOvr>
  <p:transition spd="slow" advTm="20025"/>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7A614-74BE-06C5-5FB7-27AF44C1BBD8}"/>
              </a:ext>
            </a:extLst>
          </p:cNvPr>
          <p:cNvSpPr>
            <a:spLocks noGrp="1"/>
          </p:cNvSpPr>
          <p:nvPr>
            <p:ph type="title"/>
          </p:nvPr>
        </p:nvSpPr>
        <p:spPr>
          <a:xfrm>
            <a:off x="502920" y="303160"/>
            <a:ext cx="9052560" cy="992240"/>
          </a:xfrm>
        </p:spPr>
        <p:txBody>
          <a:bodyPr/>
          <a:lstStyle/>
          <a:p>
            <a:pPr>
              <a:defRPr/>
            </a:pPr>
            <a:r>
              <a:rPr lang="sr-Cyrl-RS" dirty="0"/>
              <a:t>Дијагноза</a:t>
            </a:r>
            <a:endParaRPr lang="en-US" dirty="0"/>
          </a:p>
        </p:txBody>
      </p:sp>
      <p:sp>
        <p:nvSpPr>
          <p:cNvPr id="98307" name="Content Placeholder 4">
            <a:extLst>
              <a:ext uri="{FF2B5EF4-FFF2-40B4-BE49-F238E27FC236}">
                <a16:creationId xmlns:a16="http://schemas.microsoft.com/office/drawing/2014/main" id="{C83965C6-3453-EE27-3AEC-4F06A005487B}"/>
              </a:ext>
            </a:extLst>
          </p:cNvPr>
          <p:cNvSpPr>
            <a:spLocks noGrp="1"/>
          </p:cNvSpPr>
          <p:nvPr>
            <p:ph idx="1"/>
          </p:nvPr>
        </p:nvSpPr>
        <p:spPr>
          <a:xfrm>
            <a:off x="0" y="1905000"/>
            <a:ext cx="9677400" cy="5410200"/>
          </a:xfrm>
        </p:spPr>
        <p:txBody>
          <a:bodyPr/>
          <a:lstStyle/>
          <a:p>
            <a:r>
              <a:rPr lang="en-US" altLang="en-US" sz="2000">
                <a:latin typeface="Tahoma" panose="020B0604030504040204" pitchFamily="34" charset="0"/>
                <a:cs typeface="Tahoma" panose="020B0604030504040204" pitchFamily="34" charset="0"/>
              </a:rPr>
              <a:t>Лабораторијски налази-значајна леукоцитоза, пораст креатинина,повећање серумских лактата, смањење серумских албумина</a:t>
            </a:r>
          </a:p>
          <a:p>
            <a:r>
              <a:rPr lang="en-US" altLang="en-US" sz="2000">
                <a:latin typeface="Tahoma" panose="020B0604030504040204" pitchFamily="34" charset="0"/>
                <a:cs typeface="Tahoma" panose="020B0604030504040204" pitchFamily="34" charset="0"/>
              </a:rPr>
              <a:t>Колоноскопија или сигмоидоскопија- знаци псеудомембранозног колитиса</a:t>
            </a:r>
          </a:p>
          <a:p>
            <a:r>
              <a:rPr lang="sr-Cyrl-CS" altLang="en-US" sz="2000">
                <a:latin typeface="Tahoma" panose="020B0604030504040204" pitchFamily="34" charset="0"/>
                <a:cs typeface="Tahoma" panose="020B0604030504040204" pitchFamily="34" charset="0"/>
              </a:rPr>
              <a:t>Р</a:t>
            </a:r>
            <a:r>
              <a:rPr lang="en-US" altLang="en-US" sz="2000">
                <a:latin typeface="Tahoma" panose="020B0604030504040204" pitchFamily="34" charset="0"/>
                <a:cs typeface="Tahoma" panose="020B0604030504040204" pitchFamily="34" charset="0"/>
              </a:rPr>
              <a:t>адиографски преглед абдомена-дистензија дебелог црева</a:t>
            </a:r>
            <a:endParaRPr lang="sr-Cyrl-RS" altLang="en-US" sz="2000">
              <a:latin typeface="Tahoma" panose="020B0604030504040204" pitchFamily="34" charset="0"/>
              <a:cs typeface="Tahoma" panose="020B0604030504040204" pitchFamily="34" charset="0"/>
            </a:endParaRP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pPr>
              <a:buFont typeface="Wingdings 2" panose="05020102010507070707" pitchFamily="18" charset="2"/>
              <a:buNone/>
            </a:pPr>
            <a:endParaRPr lang="en-US" altLang="en-US" sz="2000">
              <a:latin typeface="Tahoma" panose="020B0604030504040204" pitchFamily="34" charset="0"/>
              <a:cs typeface="Tahoma" panose="020B0604030504040204" pitchFamily="34" charset="0"/>
            </a:endParaRPr>
          </a:p>
          <a:p>
            <a:r>
              <a:rPr lang="en-US" altLang="en-US" sz="2000" b="1">
                <a:latin typeface="Tahoma" panose="020B0604030504040204" pitchFamily="34" charset="0"/>
                <a:cs typeface="Tahoma" panose="020B0604030504040204" pitchFamily="34" charset="0"/>
              </a:rPr>
              <a:t>Лабораторијски тестови</a:t>
            </a:r>
          </a:p>
          <a:p>
            <a:pPr eaLnBrk="1" hangingPunct="1">
              <a:spcBef>
                <a:spcPts val="575"/>
              </a:spcBef>
              <a:buFont typeface="Wingdings" panose="05000000000000000000" pitchFamily="2" charset="2"/>
              <a:buChar char="ü"/>
            </a:pPr>
            <a:r>
              <a:rPr lang="sr-Cyrl-CS" altLang="en-US" sz="2000" b="1">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Ћелијска култура</a:t>
            </a:r>
            <a:r>
              <a:rPr lang="sr-Latn-CS" altLang="en-US" sz="2000">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тест цитотоксичности</a:t>
            </a:r>
            <a:endParaRPr lang="sr-Latn-CS" altLang="en-US" sz="2000">
              <a:latin typeface="Tahoma" panose="020B0604030504040204" pitchFamily="34" charset="0"/>
              <a:cs typeface="Tahoma" panose="020B0604030504040204" pitchFamily="34" charset="0"/>
            </a:endParaRPr>
          </a:p>
          <a:p>
            <a:pPr eaLnBrk="1" hangingPunct="1">
              <a:spcBef>
                <a:spcPts val="575"/>
              </a:spcBef>
              <a:buFont typeface="Wingdings" panose="05000000000000000000" pitchFamily="2" charset="2"/>
              <a:buChar char="ü"/>
            </a:pPr>
            <a:r>
              <a:rPr lang="sr-Cyrl-CS" altLang="en-US" sz="2000" b="1">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Токсогена култура-токсогене и нетоксогене </a:t>
            </a:r>
            <a:r>
              <a:rPr lang="sr-Latn-CS" altLang="en-US" sz="2000">
                <a:latin typeface="Tahoma" panose="020B0604030504040204" pitchFamily="34" charset="0"/>
                <a:cs typeface="Tahoma" panose="020B0604030504040204" pitchFamily="34" charset="0"/>
              </a:rPr>
              <a:t>C.diff,</a:t>
            </a:r>
            <a:r>
              <a:rPr lang="sr-Cyrl-RS" altLang="en-US" sz="2000">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сензитивна</a:t>
            </a:r>
            <a:r>
              <a:rPr lang="sr-Latn-CS" altLang="en-US" sz="2000">
                <a:latin typeface="Tahoma" panose="020B0604030504040204" pitchFamily="34" charset="0"/>
                <a:cs typeface="Tahoma" panose="020B0604030504040204" pitchFamily="34" charset="0"/>
              </a:rPr>
              <a:t>, </a:t>
            </a:r>
            <a:r>
              <a:rPr lang="sr-Cyrl-CS" altLang="en-US" sz="2000">
                <a:latin typeface="Tahoma" panose="020B0604030504040204" pitchFamily="34" charset="0"/>
                <a:cs typeface="Tahoma" panose="020B0604030504040204" pitchFamily="34" charset="0"/>
              </a:rPr>
              <a:t>омогућава типизацију сојева у епидемијама</a:t>
            </a:r>
            <a:endParaRPr lang="sr-Latn-CS" altLang="en-US" sz="2000">
              <a:latin typeface="Tahoma" panose="020B0604030504040204" pitchFamily="34" charset="0"/>
              <a:cs typeface="Tahoma" panose="020B0604030504040204" pitchFamily="34" charset="0"/>
            </a:endParaRPr>
          </a:p>
          <a:p>
            <a:pPr eaLnBrk="1" hangingPunct="1">
              <a:spcBef>
                <a:spcPts val="575"/>
              </a:spcBef>
              <a:buFont typeface="Wingdings" panose="05000000000000000000" pitchFamily="2" charset="2"/>
              <a:buChar char="ü"/>
            </a:pPr>
            <a:r>
              <a:rPr lang="sr-Cyrl-CS" altLang="en-US" sz="2000" b="1">
                <a:latin typeface="Tahoma" panose="020B0604030504040204" pitchFamily="34" charset="0"/>
                <a:cs typeface="Tahoma" panose="020B0604030504040204" pitchFamily="34" charset="0"/>
              </a:rPr>
              <a:t> Ензимски имуноесеј детектује токсин А или Б или </a:t>
            </a:r>
            <a:r>
              <a:rPr lang="en-US" altLang="en-US" sz="2000" b="1">
                <a:latin typeface="Tahoma" panose="020B0604030504040204" pitchFamily="34" charset="0"/>
                <a:cs typeface="Tahoma" panose="020B0604030504040204" pitchFamily="34" charset="0"/>
              </a:rPr>
              <a:t>GDH</a:t>
            </a:r>
            <a:r>
              <a:rPr lang="sr-Cyrl-CS" altLang="en-US" sz="2000" b="1">
                <a:latin typeface="Tahoma" panose="020B0604030504040204" pitchFamily="34" charset="0"/>
                <a:cs typeface="Tahoma" panose="020B0604030504040204" pitchFamily="34" charset="0"/>
              </a:rPr>
              <a:t> </a:t>
            </a:r>
            <a:r>
              <a:rPr lang="sr-Latn-CS" altLang="en-US" sz="2000" b="1">
                <a:latin typeface="Tahoma" panose="020B0604030504040204" pitchFamily="34" charset="0"/>
                <a:cs typeface="Tahoma" panose="020B0604030504040204" pitchFamily="34" charset="0"/>
              </a:rPr>
              <a:t>(glutamat dehidrogenazu)</a:t>
            </a:r>
          </a:p>
          <a:p>
            <a:pPr eaLnBrk="1" hangingPunct="1">
              <a:spcBef>
                <a:spcPts val="575"/>
              </a:spcBef>
              <a:buFont typeface="Wingdings" panose="05000000000000000000" pitchFamily="2" charset="2"/>
              <a:buChar char="ü"/>
            </a:pPr>
            <a:r>
              <a:rPr lang="en-US" altLang="en-US" sz="2000" b="1">
                <a:latin typeface="Tahoma" panose="020B0604030504040204" pitchFamily="34" charset="0"/>
                <a:cs typeface="Tahoma" panose="020B0604030504040204" pitchFamily="34" charset="0"/>
              </a:rPr>
              <a:t> </a:t>
            </a:r>
            <a:r>
              <a:rPr lang="sr-Latn-CS" altLang="en-US" sz="2000">
                <a:latin typeface="Tahoma" panose="020B0604030504040204" pitchFamily="34" charset="0"/>
                <a:cs typeface="Tahoma" panose="020B0604030504040204" pitchFamily="34" charset="0"/>
              </a:rPr>
              <a:t>Real-time PCR</a:t>
            </a:r>
            <a:endParaRPr lang="en-US" altLang="en-US" sz="2000">
              <a:latin typeface="Tahoma" panose="020B0604030504040204" pitchFamily="34" charset="0"/>
              <a:cs typeface="Tahoma" panose="020B0604030504040204" pitchFamily="34" charset="0"/>
            </a:endParaRPr>
          </a:p>
          <a:p>
            <a:endParaRPr lang="en-US" altLang="en-US" sz="2000">
              <a:latin typeface="Tahoma" panose="020B0604030504040204" pitchFamily="34" charset="0"/>
              <a:cs typeface="Tahoma" panose="020B0604030504040204" pitchFamily="34" charset="0"/>
            </a:endParaRPr>
          </a:p>
          <a:p>
            <a:endParaRPr lang="en-US" altLang="en-US" sz="2000">
              <a:latin typeface="Tahoma" panose="020B0604030504040204" pitchFamily="34" charset="0"/>
              <a:cs typeface="Tahoma" panose="020B0604030504040204" pitchFamily="34" charset="0"/>
            </a:endParaRPr>
          </a:p>
        </p:txBody>
      </p:sp>
      <p:sp>
        <p:nvSpPr>
          <p:cNvPr id="98308" name="Slide Number Placeholder 3">
            <a:extLst>
              <a:ext uri="{FF2B5EF4-FFF2-40B4-BE49-F238E27FC236}">
                <a16:creationId xmlns:a16="http://schemas.microsoft.com/office/drawing/2014/main" id="{596D10FD-D35E-BD1B-4E11-B44FDF62170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0E1CBC9-67A8-4A1A-BA41-60ED18D12676}" type="slidenum">
              <a:rPr lang="en-US" altLang="en-US" smtClean="0"/>
              <a:pPr/>
              <a:t>74</a:t>
            </a:fld>
            <a:endParaRPr lang="en-US" altLang="en-US"/>
          </a:p>
        </p:txBody>
      </p:sp>
    </p:spTree>
  </p:cSld>
  <p:clrMapOvr>
    <a:masterClrMapping/>
  </p:clrMapOvr>
  <p:transition spd="slow" advTm="52211"/>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10C56-AA14-7082-DEE8-DAB82DAC0AF0}"/>
              </a:ext>
            </a:extLst>
          </p:cNvPr>
          <p:cNvSpPr>
            <a:spLocks noGrp="1"/>
          </p:cNvSpPr>
          <p:nvPr>
            <p:ph type="title"/>
          </p:nvPr>
        </p:nvSpPr>
        <p:spPr>
          <a:xfrm>
            <a:off x="502920" y="0"/>
            <a:ext cx="9052560" cy="1447800"/>
          </a:xfrm>
        </p:spPr>
        <p:txBody>
          <a:bodyPr/>
          <a:lstStyle/>
          <a:p>
            <a:pPr>
              <a:defRPr/>
            </a:pPr>
            <a:r>
              <a:rPr lang="sr-Cyrl-RS" sz="3200" dirty="0">
                <a:latin typeface="Comic Sans MS" pitchFamily="66" charset="0"/>
              </a:rPr>
              <a:t>Терапија</a:t>
            </a:r>
            <a:endParaRPr lang="en-US" sz="3200" dirty="0">
              <a:latin typeface="Comic Sans MS" pitchFamily="66" charset="0"/>
            </a:endParaRPr>
          </a:p>
        </p:txBody>
      </p:sp>
      <p:sp>
        <p:nvSpPr>
          <p:cNvPr id="99331" name="Content Placeholder 4">
            <a:extLst>
              <a:ext uri="{FF2B5EF4-FFF2-40B4-BE49-F238E27FC236}">
                <a16:creationId xmlns:a16="http://schemas.microsoft.com/office/drawing/2014/main" id="{853B3183-3692-F6BD-06B2-51477EB70DC5}"/>
              </a:ext>
            </a:extLst>
          </p:cNvPr>
          <p:cNvSpPr>
            <a:spLocks noGrp="1"/>
          </p:cNvSpPr>
          <p:nvPr>
            <p:ph idx="1"/>
          </p:nvPr>
        </p:nvSpPr>
        <p:spPr>
          <a:xfrm>
            <a:off x="503238" y="1981200"/>
            <a:ext cx="9051925" cy="5334000"/>
          </a:xfrm>
        </p:spPr>
        <p:txBody>
          <a:bodyPr/>
          <a:lstStyle/>
          <a:p>
            <a:r>
              <a:rPr lang="en-US" altLang="en-US" sz="2000">
                <a:latin typeface="Tahoma" panose="020B0604030504040204" pitchFamily="34" charset="0"/>
                <a:cs typeface="Tahoma" panose="020B0604030504040204" pitchFamily="34" charset="0"/>
              </a:rPr>
              <a:t>Терапија није индикована за асимптоматско носилаштво</a:t>
            </a:r>
          </a:p>
          <a:p>
            <a:r>
              <a:rPr lang="en-US" altLang="en-US" sz="2000">
                <a:latin typeface="Tahoma" panose="020B0604030504040204" pitchFamily="34" charset="0"/>
                <a:cs typeface="Tahoma" panose="020B0604030504040204" pitchFamily="34" charset="0"/>
              </a:rPr>
              <a:t>У случају благе инфекције (до 4 столице за 24 часа), искључивање започете антибиотске терапије</a:t>
            </a:r>
          </a:p>
          <a:p>
            <a:r>
              <a:rPr lang="en-US" altLang="en-US" sz="2000" u="sng">
                <a:latin typeface="Tahoma" panose="020B0604030504040204" pitchFamily="34" charset="0"/>
                <a:cs typeface="Tahoma" panose="020B0604030504040204" pitchFamily="34" charset="0"/>
              </a:rPr>
              <a:t>У свим осталим случајевима обавезно започињање терапије</a:t>
            </a:r>
            <a:endParaRPr lang="sr-Cyrl-RS" altLang="en-US" sz="2000" u="sng">
              <a:latin typeface="Tahoma" panose="020B0604030504040204" pitchFamily="34" charset="0"/>
              <a:cs typeface="Tahoma" panose="020B0604030504040204" pitchFamily="34" charset="0"/>
            </a:endParaRPr>
          </a:p>
          <a:p>
            <a:endParaRPr lang="sr-Cyrl-RS" altLang="en-US" sz="2000" u="sng">
              <a:latin typeface="Tahoma" panose="020B0604030504040204" pitchFamily="34" charset="0"/>
              <a:cs typeface="Tahoma" panose="020B0604030504040204" pitchFamily="34" charset="0"/>
            </a:endParaRPr>
          </a:p>
          <a:p>
            <a:pPr>
              <a:buFont typeface="Wingdings 2" panose="05020102010507070707" pitchFamily="18" charset="2"/>
              <a:buNone/>
            </a:pPr>
            <a:endParaRPr lang="en-US" altLang="en-US" sz="2000" u="sng">
              <a:latin typeface="Tahoma" panose="020B0604030504040204" pitchFamily="34" charset="0"/>
              <a:cs typeface="Tahoma" panose="020B0604030504040204" pitchFamily="34" charset="0"/>
            </a:endParaRPr>
          </a:p>
          <a:p>
            <a:endParaRPr lang="en-US" altLang="en-US" sz="2000" u="sng">
              <a:latin typeface="Tahoma" panose="020B0604030504040204" pitchFamily="34" charset="0"/>
              <a:cs typeface="Tahoma" panose="020B0604030504040204" pitchFamily="34" charset="0"/>
            </a:endParaRPr>
          </a:p>
          <a:p>
            <a:r>
              <a:rPr lang="en-US" altLang="en-US" sz="2000">
                <a:latin typeface="Tahoma" panose="020B0604030504040204" pitchFamily="34" charset="0"/>
                <a:cs typeface="Tahoma" panose="020B0604030504040204" pitchFamily="34" charset="0"/>
              </a:rPr>
              <a:t>Лакши облик-Mеtronidazol tbl.400mg 3x1 10-14 дана</a:t>
            </a:r>
          </a:p>
          <a:p>
            <a:r>
              <a:rPr lang="en-US" altLang="en-US" sz="2000">
                <a:latin typeface="Tahoma" panose="020B0604030504040204" pitchFamily="34" charset="0"/>
                <a:cs typeface="Tahoma" panose="020B0604030504040204" pitchFamily="34" charset="0"/>
              </a:rPr>
              <a:t>Тежи облик- аmp.Vankomicin per os 125mg/6h 10-14 дана</a:t>
            </a:r>
          </a:p>
          <a:p>
            <a:r>
              <a:rPr lang="en-US" altLang="en-US" sz="2000">
                <a:latin typeface="Tahoma" panose="020B0604030504040204" pitchFamily="34" charset="0"/>
                <a:cs typeface="Tahoma" panose="020B0604030504040204" pitchFamily="34" charset="0"/>
              </a:rPr>
              <a:t>Тежак облик са комликацијама-amp.Metronidazol 500mg/8h i.v. </a:t>
            </a:r>
            <a:r>
              <a:rPr lang="sr-Cyrl-CS" altLang="en-US" sz="2000">
                <a:latin typeface="Tahoma" panose="020B0604030504040204" pitchFamily="34" charset="0"/>
                <a:cs typeface="Tahoma" panose="020B0604030504040204" pitchFamily="34" charset="0"/>
              </a:rPr>
              <a:t>и</a:t>
            </a:r>
          </a:p>
          <a:p>
            <a:r>
              <a:rPr lang="en-US" altLang="en-US" sz="2000">
                <a:latin typeface="Tahoma" panose="020B0604030504040204" pitchFamily="34" charset="0"/>
                <a:cs typeface="Tahoma" panose="020B0604030504040204" pitchFamily="34" charset="0"/>
              </a:rPr>
              <a:t>аmp.Vanomicin 500mg/6h, преко сонде или ректално</a:t>
            </a:r>
          </a:p>
          <a:p>
            <a:endParaRPr lang="en-US" altLang="en-US" sz="2000">
              <a:latin typeface="Tahoma" panose="020B0604030504040204" pitchFamily="34" charset="0"/>
              <a:cs typeface="Tahoma" panose="020B0604030504040204" pitchFamily="34" charset="0"/>
            </a:endParaRPr>
          </a:p>
          <a:p>
            <a:endParaRPr lang="en-US" altLang="en-US"/>
          </a:p>
          <a:p>
            <a:endParaRPr lang="en-US" altLang="en-US"/>
          </a:p>
        </p:txBody>
      </p:sp>
      <p:sp>
        <p:nvSpPr>
          <p:cNvPr id="99332" name="Slide Number Placeholder 3">
            <a:extLst>
              <a:ext uri="{FF2B5EF4-FFF2-40B4-BE49-F238E27FC236}">
                <a16:creationId xmlns:a16="http://schemas.microsoft.com/office/drawing/2014/main" id="{027CA342-9EE5-89ED-F61C-AD169028A87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D4B3EC0-8EC6-4BBB-BEE3-3170F5EB8F9B}" type="slidenum">
              <a:rPr lang="en-US" altLang="en-US" smtClean="0"/>
              <a:pPr/>
              <a:t>75</a:t>
            </a:fld>
            <a:endParaRPr lang="en-US" altLang="en-US"/>
          </a:p>
        </p:txBody>
      </p:sp>
    </p:spTree>
  </p:cSld>
  <p:clrMapOvr>
    <a:masterClrMapping/>
  </p:clrMapOvr>
  <p:transition spd="slow" advTm="55015"/>
</p:sld>
</file>

<file path=ppt/slides/slide76.xml><?xml version="1.0" encoding="utf-8"?>
<p:sld xmlns:a="http://schemas.openxmlformats.org/drawingml/2006/main" xmlns:r="http://schemas.openxmlformats.org/officeDocument/2006/relationships" xmlns:p="http://schemas.openxmlformats.org/presentationml/2006/main">
  <p:cSld>
    <p:bg>
      <p:bgPr>
        <a:gradFill rotWithShape="1">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DB8104A-66C0-46FA-CB69-F6A7011F44C4}"/>
              </a:ext>
            </a:extLst>
          </p:cNvPr>
          <p:cNvSpPr>
            <a:spLocks noGrp="1"/>
          </p:cNvSpPr>
          <p:nvPr>
            <p:ph type="title"/>
          </p:nvPr>
        </p:nvSpPr>
        <p:spPr>
          <a:xfrm>
            <a:off x="503238" y="2590801"/>
            <a:ext cx="9051925" cy="2667000"/>
          </a:xfrm>
        </p:spPr>
        <p:txBody>
          <a:bodyPr/>
          <a:lstStyle/>
          <a:p>
            <a:pPr algn="ctr">
              <a:defRPr/>
            </a:pPr>
            <a:r>
              <a:rPr lang="sr-Cyrl-RS" dirty="0"/>
              <a:t>Хвала на пажњи</a:t>
            </a:r>
            <a:r>
              <a:rPr lang="en-US" dirty="0"/>
              <a:t>!</a:t>
            </a:r>
          </a:p>
        </p:txBody>
      </p:sp>
      <p:sp>
        <p:nvSpPr>
          <p:cNvPr id="100355" name="Slide Number Placeholder 2">
            <a:extLst>
              <a:ext uri="{FF2B5EF4-FFF2-40B4-BE49-F238E27FC236}">
                <a16:creationId xmlns:a16="http://schemas.microsoft.com/office/drawing/2014/main" id="{14212231-19AE-7154-E00A-F441EEE9BFE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8E2B79C-E1B2-40F3-9BBA-37B12F3C6454}" type="slidenum">
              <a:rPr lang="en-US" altLang="en-US" smtClean="0"/>
              <a:pPr/>
              <a:t>76</a:t>
            </a:fld>
            <a:endParaRPr lang="en-US"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DF2C1-964D-9F97-D83F-4684F781B50B}"/>
              </a:ext>
            </a:extLst>
          </p:cNvPr>
          <p:cNvSpPr>
            <a:spLocks noGrp="1"/>
          </p:cNvSpPr>
          <p:nvPr>
            <p:ph type="title"/>
          </p:nvPr>
        </p:nvSpPr>
        <p:spPr/>
        <p:txBody>
          <a:bodyPr/>
          <a:lstStyle/>
          <a:p>
            <a:pPr eaLnBrk="1" fontAlgn="auto" hangingPunct="1">
              <a:spcAft>
                <a:spcPts val="0"/>
              </a:spcAft>
              <a:defRPr/>
            </a:pPr>
            <a:r>
              <a:rPr lang="sr-Cyrl-RS" sz="2800" b="1" dirty="0">
                <a:solidFill>
                  <a:schemeClr val="accent1">
                    <a:tint val="83000"/>
                    <a:satMod val="150000"/>
                  </a:schemeClr>
                </a:solidFill>
                <a:latin typeface="Comic Sans MS" pitchFamily="66" charset="0"/>
              </a:rPr>
              <a:t>Епидемиолошке карактеристике трушног тифуса</a:t>
            </a:r>
            <a:endParaRPr lang="en-US" sz="2800" b="1" dirty="0">
              <a:solidFill>
                <a:schemeClr val="accent1">
                  <a:tint val="83000"/>
                  <a:satMod val="150000"/>
                </a:schemeClr>
              </a:solidFill>
              <a:latin typeface="Comic Sans MS" pitchFamily="66" charset="0"/>
            </a:endParaRPr>
          </a:p>
        </p:txBody>
      </p:sp>
      <p:pic>
        <p:nvPicPr>
          <p:cNvPr id="15365" name="Picture 5" descr="D:\predavanja 8. nedelja\trbusni tifus\images4.jpg">
            <a:extLst>
              <a:ext uri="{FF2B5EF4-FFF2-40B4-BE49-F238E27FC236}">
                <a16:creationId xmlns:a16="http://schemas.microsoft.com/office/drawing/2014/main" id="{8C6F92A5-B701-C645-361E-D7D3896FEC11}"/>
              </a:ext>
            </a:extLst>
          </p:cNvPr>
          <p:cNvPicPr>
            <a:picLocks noGrp="1" noChangeAspect="1" noChangeArrowheads="1"/>
          </p:cNvPicPr>
          <p:nvPr>
            <p:ph sz="half" idx="1"/>
          </p:nvPr>
        </p:nvPicPr>
        <p:blipFill>
          <a:blip r:embed="rId2" cstate="print"/>
          <a:stretch>
            <a:fillRect/>
          </a:stretch>
        </p:blipFill>
        <p:spPr>
          <a:xfrm>
            <a:off x="6705600" y="5791200"/>
            <a:ext cx="2847975" cy="1600200"/>
          </a:xfrm>
          <a:prstGeom prst="flowChartAlternateProcess">
            <a:avLst/>
          </a:prstGeo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388" name="Content Placeholder 6">
            <a:extLst>
              <a:ext uri="{FF2B5EF4-FFF2-40B4-BE49-F238E27FC236}">
                <a16:creationId xmlns:a16="http://schemas.microsoft.com/office/drawing/2014/main" id="{A0996685-988D-FC3F-E868-F9AED948DB6B}"/>
              </a:ext>
            </a:extLst>
          </p:cNvPr>
          <p:cNvSpPr>
            <a:spLocks noGrp="1"/>
          </p:cNvSpPr>
          <p:nvPr>
            <p:ph sz="half" idx="2"/>
          </p:nvPr>
        </p:nvSpPr>
        <p:spPr>
          <a:xfrm>
            <a:off x="381000" y="1981200"/>
            <a:ext cx="8077200" cy="5129213"/>
          </a:xfrm>
        </p:spPr>
        <p:txBody>
          <a:bodyPr/>
          <a:lstStyle/>
          <a:p>
            <a:pPr eaLnBrk="1" hangingPunct="1"/>
            <a:r>
              <a:rPr lang="en-US" altLang="en-US" sz="2400">
                <a:latin typeface="Tahoma" panose="020B0604030504040204" pitchFamily="34" charset="0"/>
                <a:cs typeface="Tahoma" panose="020B0604030504040204" pitchFamily="34" charset="0"/>
              </a:rPr>
              <a:t>Типичина </a:t>
            </a:r>
            <a:r>
              <a:rPr lang="en-US" altLang="en-US" sz="2400" b="1">
                <a:latin typeface="Tahoma" panose="020B0604030504040204" pitchFamily="34" charset="0"/>
                <a:cs typeface="Tahoma" panose="020B0604030504040204" pitchFamily="34" charset="0"/>
              </a:rPr>
              <a:t>фекално-орална </a:t>
            </a:r>
            <a:r>
              <a:rPr lang="en-US" altLang="en-US" sz="2400">
                <a:latin typeface="Tahoma" panose="020B0604030504040204" pitchFamily="34" charset="0"/>
                <a:cs typeface="Tahoma" panose="020B0604030504040204" pitchFamily="34" charset="0"/>
              </a:rPr>
              <a:t>инфекција</a:t>
            </a:r>
          </a:p>
          <a:p>
            <a:pPr eaLnBrk="1" hangingPunct="1">
              <a:buFont typeface="Wingdings 2" panose="05020102010507070707" pitchFamily="18" charset="2"/>
              <a:buNone/>
            </a:pPr>
            <a:endParaRPr lang="en-US" altLang="en-US" sz="2400">
              <a:latin typeface="Tahoma" panose="020B0604030504040204" pitchFamily="34" charset="0"/>
              <a:cs typeface="Tahoma" panose="020B0604030504040204" pitchFamily="34" charset="0"/>
            </a:endParaRPr>
          </a:p>
          <a:p>
            <a:pPr eaLnBrk="1" hangingPunct="1"/>
            <a:r>
              <a:rPr lang="en-US" altLang="en-US" sz="2400">
                <a:latin typeface="Tahoma" panose="020B0604030504040204" pitchFamily="34" charset="0"/>
                <a:cs typeface="Tahoma" panose="020B0604030504040204" pitchFamily="34" charset="0"/>
              </a:rPr>
              <a:t>Извор инфекције искључиво </a:t>
            </a:r>
            <a:r>
              <a:rPr lang="en-US" altLang="en-US" sz="2400" b="1">
                <a:latin typeface="Tahoma" panose="020B0604030504040204" pitchFamily="34" charset="0"/>
                <a:cs typeface="Tahoma" panose="020B0604030504040204" pitchFamily="34" charset="0"/>
              </a:rPr>
              <a:t>човек </a:t>
            </a:r>
          </a:p>
          <a:p>
            <a:pPr eaLnBrk="1" hangingPunct="1">
              <a:buFont typeface="Wingdings 2" panose="05020102010507070707" pitchFamily="18" charset="2"/>
              <a:buNone/>
            </a:pPr>
            <a:r>
              <a:rPr lang="en-US" altLang="en-US" sz="2400" b="1">
                <a:latin typeface="Tahoma" panose="020B0604030504040204" pitchFamily="34" charset="0"/>
                <a:cs typeface="Tahoma" panose="020B0604030504040204" pitchFamily="34" charset="0"/>
              </a:rPr>
              <a:t>     (болесник или клицоноша)</a:t>
            </a:r>
          </a:p>
          <a:p>
            <a:pPr eaLnBrk="1" hangingPunct="1">
              <a:buFont typeface="Wingdings 2" panose="05020102010507070707" pitchFamily="18" charset="2"/>
              <a:buNone/>
            </a:pPr>
            <a:endParaRPr lang="en-US" altLang="en-US" sz="2400" b="1">
              <a:latin typeface="Tahoma" panose="020B0604030504040204" pitchFamily="34" charset="0"/>
              <a:cs typeface="Tahoma" panose="020B0604030504040204" pitchFamily="34" charset="0"/>
            </a:endParaRPr>
          </a:p>
          <a:p>
            <a:pPr eaLnBrk="1" hangingPunct="1"/>
            <a:r>
              <a:rPr lang="en-US" altLang="en-US" sz="2400" b="1">
                <a:latin typeface="Tahoma" panose="020B0604030504040204" pitchFamily="34" charset="0"/>
                <a:cs typeface="Tahoma" panose="020B0604030504040204" pitchFamily="34" charset="0"/>
              </a:rPr>
              <a:t>Излучује се столицом и урином</a:t>
            </a:r>
          </a:p>
          <a:p>
            <a:pPr eaLnBrk="1" hangingPunct="1">
              <a:buFont typeface="Wingdings 2" panose="05020102010507070707" pitchFamily="18" charset="2"/>
              <a:buNone/>
            </a:pPr>
            <a:endParaRPr lang="en-US" altLang="en-US" sz="2400" b="1">
              <a:latin typeface="Tahoma" panose="020B0604030504040204" pitchFamily="34" charset="0"/>
              <a:cs typeface="Tahoma" panose="020B0604030504040204" pitchFamily="34" charset="0"/>
            </a:endParaRPr>
          </a:p>
          <a:p>
            <a:pPr eaLnBrk="1" hangingPunct="1"/>
            <a:r>
              <a:rPr lang="sr-Cyrl-CS" altLang="en-US" sz="2400">
                <a:latin typeface="Tahoma" panose="020B0604030504040204" pitchFamily="34" charset="0"/>
                <a:cs typeface="Tahoma" panose="020B0604030504040204" pitchFamily="34" charset="0"/>
              </a:rPr>
              <a:t>Т</a:t>
            </a:r>
            <a:r>
              <a:rPr lang="en-US" altLang="en-US" sz="2400">
                <a:latin typeface="Tahoma" panose="020B0604030504040204" pitchFamily="34" charset="0"/>
                <a:cs typeface="Tahoma" panose="020B0604030504040204" pitchFamily="34" charset="0"/>
              </a:rPr>
              <a:t>рансмисија инфекције</a:t>
            </a:r>
          </a:p>
          <a:p>
            <a:pPr eaLnBrk="1" hangingPunct="1">
              <a:buFont typeface="Wingdings" panose="05000000000000000000" pitchFamily="2" charset="2"/>
              <a:buChar char="ü"/>
            </a:pPr>
            <a:r>
              <a:rPr lang="sr-Cyrl-CS" altLang="en-US" sz="2400" b="1">
                <a:latin typeface="Tahoma" panose="020B0604030504040204" pitchFamily="34" charset="0"/>
                <a:cs typeface="Tahoma" panose="020B0604030504040204" pitchFamily="34" charset="0"/>
              </a:rPr>
              <a:t>Д</a:t>
            </a:r>
            <a:r>
              <a:rPr lang="en-US" altLang="en-US" sz="2400" b="1">
                <a:latin typeface="Tahoma" panose="020B0604030504040204" pitchFamily="34" charset="0"/>
                <a:cs typeface="Tahoma" panose="020B0604030504040204" pitchFamily="34" charset="0"/>
              </a:rPr>
              <a:t>иректна </a:t>
            </a:r>
          </a:p>
          <a:p>
            <a:pPr eaLnBrk="1" hangingPunct="1">
              <a:buFont typeface="Wingdings" panose="05000000000000000000" pitchFamily="2" charset="2"/>
              <a:buChar char="ü"/>
            </a:pPr>
            <a:r>
              <a:rPr lang="en-US" altLang="en-US" sz="2400" b="1">
                <a:latin typeface="Tahoma" panose="020B0604030504040204" pitchFamily="34" charset="0"/>
                <a:cs typeface="Tahoma" panose="020B0604030504040204" pitchFamily="34" charset="0"/>
              </a:rPr>
              <a:t>Индиректна</a:t>
            </a:r>
          </a:p>
        </p:txBody>
      </p:sp>
      <p:sp>
        <p:nvSpPr>
          <p:cNvPr id="16389" name="Slide Number Placeholder 4">
            <a:extLst>
              <a:ext uri="{FF2B5EF4-FFF2-40B4-BE49-F238E27FC236}">
                <a16:creationId xmlns:a16="http://schemas.microsoft.com/office/drawing/2014/main" id="{721D959F-8B0D-2B99-16A7-02FB0524FDC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E80EA52-7400-4F5B-AC16-A8EBD6AC9025}" type="slidenum">
              <a:rPr lang="en-US" altLang="en-US" smtClean="0"/>
              <a:pPr/>
              <a:t>8</a:t>
            </a:fld>
            <a:endParaRPr lang="en-US" altLang="en-US"/>
          </a:p>
        </p:txBody>
      </p:sp>
    </p:spTree>
  </p:cSld>
  <p:clrMapOvr>
    <a:masterClrMapping/>
  </p:clrMapOvr>
  <p:transition spd="slow" advTm="31517"/>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BCC64DD-3D07-EB31-41A2-DECFF49DF9D3}"/>
              </a:ext>
            </a:extLst>
          </p:cNvPr>
          <p:cNvSpPr>
            <a:spLocks noGrp="1"/>
          </p:cNvSpPr>
          <p:nvPr>
            <p:ph type="title"/>
          </p:nvPr>
        </p:nvSpPr>
        <p:spPr/>
        <p:txBody>
          <a:bodyPr/>
          <a:lstStyle/>
          <a:p>
            <a:pPr eaLnBrk="1" hangingPunct="1">
              <a:defRPr/>
            </a:pPr>
            <a:r>
              <a:rPr lang="sr-Cyrl-RS" sz="3200" dirty="0">
                <a:latin typeface="Comic Sans MS" pitchFamily="66" charset="0"/>
              </a:rPr>
              <a:t>Заступљеност трбушног тифуса у свету</a:t>
            </a:r>
            <a:endParaRPr lang="en-US" sz="3200" dirty="0">
              <a:latin typeface="Comic Sans MS" pitchFamily="66" charset="0"/>
            </a:endParaRPr>
          </a:p>
        </p:txBody>
      </p:sp>
      <p:pic>
        <p:nvPicPr>
          <p:cNvPr id="7" name="Content Placeholder 6" descr="index.png">
            <a:extLst>
              <a:ext uri="{FF2B5EF4-FFF2-40B4-BE49-F238E27FC236}">
                <a16:creationId xmlns:a16="http://schemas.microsoft.com/office/drawing/2014/main" id="{92F9B366-AE4A-F6C4-6497-5235826994F9}"/>
              </a:ext>
            </a:extLst>
          </p:cNvPr>
          <p:cNvPicPr>
            <a:picLocks noGrp="1" noChangeAspect="1"/>
          </p:cNvPicPr>
          <p:nvPr>
            <p:ph idx="1"/>
          </p:nvPr>
        </p:nvPicPr>
        <p:blipFill>
          <a:blip r:embed="rId2" cstate="print"/>
          <a:stretch>
            <a:fillRect/>
          </a:stretch>
        </p:blipFill>
        <p:spPr>
          <a:xfrm>
            <a:off x="304800" y="2057400"/>
            <a:ext cx="9525000" cy="441613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7412" name="Slide Number Placeholder 3">
            <a:extLst>
              <a:ext uri="{FF2B5EF4-FFF2-40B4-BE49-F238E27FC236}">
                <a16:creationId xmlns:a16="http://schemas.microsoft.com/office/drawing/2014/main" id="{BB7E5ABD-6BB9-54A1-C368-17C1800D066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FB46568-C64F-405B-917C-38F55A28B05B}" type="slidenum">
              <a:rPr lang="en-US" altLang="en-US" smtClean="0"/>
              <a:pPr/>
              <a:t>9</a:t>
            </a:fld>
            <a:endParaRPr lang="en-US" altLang="en-US"/>
          </a:p>
        </p:txBody>
      </p:sp>
    </p:spTree>
  </p:cSld>
  <p:clrMapOvr>
    <a:masterClrMapping/>
  </p:clrMapOvr>
  <p:transition spd="slow" advTm="11850"/>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1_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14209</TotalTime>
  <Words>3604</Words>
  <Application>Microsoft Office PowerPoint</Application>
  <PresentationFormat>Custom</PresentationFormat>
  <Paragraphs>734</Paragraphs>
  <Slides>76</Slides>
  <Notes>14</Notes>
  <HiddenSlides>1</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2</vt:i4>
      </vt:variant>
      <vt:variant>
        <vt:lpstr>Slide Titles</vt:lpstr>
      </vt:variant>
      <vt:variant>
        <vt:i4>76</vt:i4>
      </vt:variant>
    </vt:vector>
  </HeadingPairs>
  <TitlesOfParts>
    <vt:vector size="91" baseType="lpstr">
      <vt:lpstr>Arial</vt:lpstr>
      <vt:lpstr>Calibri</vt:lpstr>
      <vt:lpstr>Century Gothic</vt:lpstr>
      <vt:lpstr>Comic Sans MS</vt:lpstr>
      <vt:lpstr>msgothic</vt:lpstr>
      <vt:lpstr>Snap ITC</vt:lpstr>
      <vt:lpstr>Tahoma</vt:lpstr>
      <vt:lpstr>Times New Roman</vt:lpstr>
      <vt:lpstr>Verdana</vt:lpstr>
      <vt:lpstr>Wingdings</vt:lpstr>
      <vt:lpstr>Wingdings 2</vt:lpstr>
      <vt:lpstr>Verve</vt:lpstr>
      <vt:lpstr>1_Verve</vt:lpstr>
      <vt:lpstr>Acrobat Document</vt:lpstr>
      <vt:lpstr>Microsoft Excel Chart</vt:lpstr>
      <vt:lpstr>Инвазивне инфекције дигестивног тракта</vt:lpstr>
      <vt:lpstr>Инвазивне инфекције</vt:lpstr>
      <vt:lpstr>Утицај инвазивности микроорганизама на клиничку слику</vt:lpstr>
      <vt:lpstr>PowerPoint Presentation</vt:lpstr>
      <vt:lpstr>Инвазивне цревне инфекције</vt:lpstr>
      <vt:lpstr>PowerPoint Presentation</vt:lpstr>
      <vt:lpstr>Трбушни тифус</vt:lpstr>
      <vt:lpstr>Епидемиолошке карактеристике трушног тифуса</vt:lpstr>
      <vt:lpstr>Заступљеност трбушног тифуса у свету</vt:lpstr>
      <vt:lpstr>PowerPoint Presentation</vt:lpstr>
      <vt:lpstr>Патогенеза трбушног тифуса- инкубација 10-14 дана</vt:lpstr>
      <vt:lpstr>Промене у лимфном ткиву илеоцекалне регије</vt:lpstr>
      <vt:lpstr>Патогенеза трбушног тифуса</vt:lpstr>
      <vt:lpstr>Клиничке манифестације</vt:lpstr>
      <vt:lpstr>Објективни преглед оболелог од трбушног тифуса </vt:lpstr>
      <vt:lpstr>Температурна кривуља код трбушног тифуса</vt:lpstr>
      <vt:lpstr>Клиничке манифестације трбушног тифуса</vt:lpstr>
      <vt:lpstr>Клиничке манифестације трбушног тифуса</vt:lpstr>
      <vt:lpstr>Компликације трбушног тифуса</vt:lpstr>
      <vt:lpstr>Дијагноза трбушног тифуса</vt:lpstr>
      <vt:lpstr>Серолошке реакције</vt:lpstr>
      <vt:lpstr>Терапија трбушног тифуса</vt:lpstr>
      <vt:lpstr>Салмонелоза</vt:lpstr>
      <vt:lpstr>Етиологија</vt:lpstr>
      <vt:lpstr>Епидемиологија</vt:lpstr>
      <vt:lpstr>PowerPoint Presentation</vt:lpstr>
      <vt:lpstr>Патогенеза салмонелозне инфекције</vt:lpstr>
      <vt:lpstr>Клинички синдроми салмонелозе инфекције</vt:lpstr>
      <vt:lpstr>Салмонелозни гастроентеритис (Toxiinfectio alimentaris)</vt:lpstr>
      <vt:lpstr>Клиничке манифестације код салмонелозног гастроентеритиса</vt:lpstr>
      <vt:lpstr>Тифоидни и септични облици</vt:lpstr>
      <vt:lpstr>Диференцијална дијагноза салмонелоза</vt:lpstr>
      <vt:lpstr>Дијагноза салмонелозних инфекција</vt:lpstr>
      <vt:lpstr>Терапија салмонелозних инфекција</vt:lpstr>
      <vt:lpstr>Кампилобактериоза</vt:lpstr>
      <vt:lpstr>Етиологија </vt:lpstr>
      <vt:lpstr>Епидемиологија</vt:lpstr>
      <vt:lpstr>PowerPoint Presentation</vt:lpstr>
      <vt:lpstr>Клиничке манифестације-Акутни гастроентеритис</vt:lpstr>
      <vt:lpstr>Клиничке манифестације- екстраинтерстинални облици</vt:lpstr>
      <vt:lpstr>Дијагноза кампилобактериоза</vt:lpstr>
      <vt:lpstr>Терапија кампилобактериоза</vt:lpstr>
      <vt:lpstr>Јерсиниоза</vt:lpstr>
      <vt:lpstr>Jерсиниоза</vt:lpstr>
      <vt:lpstr>Епидемиологија јерсиниозе</vt:lpstr>
      <vt:lpstr>Епидемиологија јерсиниозе</vt:lpstr>
      <vt:lpstr>PowerPoint Presentation</vt:lpstr>
      <vt:lpstr>Клиничке манифестације јерзиниозе</vt:lpstr>
      <vt:lpstr>Клиничке манифестације-Акутни ентеритис</vt:lpstr>
      <vt:lpstr>Клиничке манифестације</vt:lpstr>
      <vt:lpstr>Дијагноза јерсиниоза</vt:lpstr>
      <vt:lpstr>Терапија јерсиниозе</vt:lpstr>
      <vt:lpstr>PowerPoint Presentation</vt:lpstr>
      <vt:lpstr>Патогени серотипови Escherichia coli</vt:lpstr>
      <vt:lpstr>Ентерохеморагична E. Coli (EHEC)</vt:lpstr>
      <vt:lpstr>Ентерохеморагична E. Coli (EHEC)</vt:lpstr>
      <vt:lpstr>PowerPoint Presentation</vt:lpstr>
      <vt:lpstr>Бациларна дизентерија</vt:lpstr>
      <vt:lpstr>Бациларна дизентерија</vt:lpstr>
      <vt:lpstr>Епидемиолошки подаци</vt:lpstr>
      <vt:lpstr>Патогенетски механизми шигела</vt:lpstr>
      <vt:lpstr>Клиничка слика </vt:lpstr>
      <vt:lpstr>Компликације дигетивног тракта код бациларне дизентерије</vt:lpstr>
      <vt:lpstr>Ванцревне манифестације бациларне дизентерије</vt:lpstr>
      <vt:lpstr>Дијагноза бациларне дизентерије</vt:lpstr>
      <vt:lpstr>Лечење бациларне дизентерије</vt:lpstr>
      <vt:lpstr>Инфекција изазвана Clostridium difficile</vt:lpstr>
      <vt:lpstr>Инфекција изазвана Clostridium difficile</vt:lpstr>
      <vt:lpstr>Фактори ризика за пренос инфекције</vt:lpstr>
      <vt:lpstr>Патогенетски механизми</vt:lpstr>
      <vt:lpstr>Лекови одговорни за појаву болести:</vt:lpstr>
      <vt:lpstr>Клиничка слика</vt:lpstr>
      <vt:lpstr>Тешке клиничке манифестације</vt:lpstr>
      <vt:lpstr>Дијагноза</vt:lpstr>
      <vt:lpstr>Терапија</vt:lpstr>
      <vt:lpstr>Хвала на пажњи!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Ivana Rakovic</cp:lastModifiedBy>
  <cp:revision>184</cp:revision>
  <cp:lastPrinted>1601-01-01T00:00:00Z</cp:lastPrinted>
  <dcterms:created xsi:type="dcterms:W3CDTF">1601-01-01T00:00:00Z</dcterms:created>
  <dcterms:modified xsi:type="dcterms:W3CDTF">2024-09-05T22:06:46Z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